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0" r:id="rId4"/>
  </p:sldMasterIdLst>
  <p:sldIdLst>
    <p:sldId id="257" r:id="rId5"/>
    <p:sldId id="256" r:id="rId6"/>
    <p:sldId id="260" r:id="rId7"/>
    <p:sldId id="278" r:id="rId8"/>
    <p:sldId id="258" r:id="rId9"/>
    <p:sldId id="259" r:id="rId10"/>
    <p:sldId id="261" r:id="rId11"/>
    <p:sldId id="269" r:id="rId12"/>
    <p:sldId id="263" r:id="rId13"/>
    <p:sldId id="274" r:id="rId14"/>
    <p:sldId id="265" r:id="rId15"/>
    <p:sldId id="266" r:id="rId16"/>
    <p:sldId id="268" r:id="rId17"/>
    <p:sldId id="275" r:id="rId18"/>
    <p:sldId id="270" r:id="rId19"/>
    <p:sldId id="273" r:id="rId20"/>
    <p:sldId id="272" r:id="rId21"/>
    <p:sldId id="271" r:id="rId22"/>
    <p:sldId id="276" r:id="rId23"/>
    <p:sldId id="277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92E32C4-1C81-49D0-9E2B-05ED0271C124}">
          <p14:sldIdLst>
            <p14:sldId id="257"/>
            <p14:sldId id="256"/>
            <p14:sldId id="260"/>
            <p14:sldId id="278"/>
            <p14:sldId id="258"/>
            <p14:sldId id="259"/>
            <p14:sldId id="261"/>
            <p14:sldId id="269"/>
            <p14:sldId id="263"/>
            <p14:sldId id="274"/>
            <p14:sldId id="265"/>
            <p14:sldId id="266"/>
            <p14:sldId id="268"/>
            <p14:sldId id="275"/>
            <p14:sldId id="270"/>
            <p14:sldId id="273"/>
            <p14:sldId id="272"/>
            <p14:sldId id="271"/>
            <p14:sldId id="276"/>
            <p14:sldId id="277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D5958E-F3FA-4C6B-AB7F-BBBA7BCDD297}" v="58" dt="2022-03-13T00:09:06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13" autoAdjust="0"/>
    <p:restoredTop sz="93460" autoAdjust="0"/>
  </p:normalViewPr>
  <p:slideViewPr>
    <p:cSldViewPr snapToGrid="0">
      <p:cViewPr varScale="1">
        <p:scale>
          <a:sx n="63" d="100"/>
          <a:sy n="63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481023-4D19-4A42-98E9-9A9CF3378B9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1A3747F-1320-4F9D-84ED-86D3D9BB10F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u="sng" dirty="0">
              <a:latin typeface="Arial Rounded MT Bold" panose="020F0704030504030204" pitchFamily="34" charset="0"/>
            </a:rPr>
            <a:t>Greenhouse Sensor</a:t>
          </a:r>
        </a:p>
      </dgm:t>
    </dgm:pt>
    <dgm:pt modelId="{B55851B7-E090-4435-BE62-4CB26165731C}" type="parTrans" cxnId="{5A5FCEE0-0AD8-47CD-9BE7-81421959DE75}">
      <dgm:prSet/>
      <dgm:spPr/>
      <dgm:t>
        <a:bodyPr/>
        <a:lstStyle/>
        <a:p>
          <a:endParaRPr lang="en-US"/>
        </a:p>
      </dgm:t>
    </dgm:pt>
    <dgm:pt modelId="{5CC4EF18-347A-4F75-AB56-47847BC8A66F}" type="sibTrans" cxnId="{5A5FCEE0-0AD8-47CD-9BE7-81421959DE75}">
      <dgm:prSet/>
      <dgm:spPr/>
      <dgm:t>
        <a:bodyPr/>
        <a:lstStyle/>
        <a:p>
          <a:endParaRPr lang="en-US"/>
        </a:p>
      </dgm:t>
    </dgm:pt>
    <dgm:pt modelId="{90AAF30C-3D95-4BDD-BE25-D9C73C3EDD2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b="1" dirty="0"/>
            <a:t>Este produto tem como objetivo, propor uma impulsão na produção dos clientes que adotarem a nossa tecnologia.</a:t>
          </a:r>
          <a:endParaRPr lang="en-US" sz="1800" dirty="0"/>
        </a:p>
      </dgm:t>
    </dgm:pt>
    <dgm:pt modelId="{F94843E4-2722-40BA-B1A8-0D467849C175}" type="parTrans" cxnId="{10FFB849-E2A4-491C-9C31-52890FB6E973}">
      <dgm:prSet/>
      <dgm:spPr/>
      <dgm:t>
        <a:bodyPr/>
        <a:lstStyle/>
        <a:p>
          <a:endParaRPr lang="en-US"/>
        </a:p>
      </dgm:t>
    </dgm:pt>
    <dgm:pt modelId="{A96B7D5B-9A4E-42CB-83E9-C0569F13EED9}" type="sibTrans" cxnId="{10FFB849-E2A4-491C-9C31-52890FB6E973}">
      <dgm:prSet/>
      <dgm:spPr/>
      <dgm:t>
        <a:bodyPr/>
        <a:lstStyle/>
        <a:p>
          <a:endParaRPr lang="en-US"/>
        </a:p>
      </dgm:t>
    </dgm:pt>
    <dgm:pt modelId="{EE6E6880-4708-4C16-9365-D0F950C44B1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b="1" dirty="0"/>
            <a:t>Como</a:t>
          </a:r>
          <a:r>
            <a:rPr lang="pt-BR" sz="1700" b="1" dirty="0"/>
            <a:t>?</a:t>
          </a:r>
          <a:endParaRPr lang="en-US" sz="1700" dirty="0"/>
        </a:p>
      </dgm:t>
    </dgm:pt>
    <dgm:pt modelId="{319416E7-AC9B-4EF3-B5A1-309DC07A34E3}" type="parTrans" cxnId="{28554EB5-2482-4194-86C8-08648FB22E36}">
      <dgm:prSet/>
      <dgm:spPr/>
      <dgm:t>
        <a:bodyPr/>
        <a:lstStyle/>
        <a:p>
          <a:endParaRPr lang="en-US"/>
        </a:p>
      </dgm:t>
    </dgm:pt>
    <dgm:pt modelId="{A1548722-EA24-4264-B16D-AC628B6B8EF2}" type="sibTrans" cxnId="{28554EB5-2482-4194-86C8-08648FB22E36}">
      <dgm:prSet/>
      <dgm:spPr/>
      <dgm:t>
        <a:bodyPr/>
        <a:lstStyle/>
        <a:p>
          <a:endParaRPr lang="en-US"/>
        </a:p>
      </dgm:t>
    </dgm:pt>
    <dgm:pt modelId="{8B7890DD-ADFF-41FA-9C73-8BE9130F208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400" dirty="0"/>
            <a:t>A partir do monitoramento do plantio em estufas.</a:t>
          </a:r>
          <a:endParaRPr lang="en-US" sz="1400" dirty="0"/>
        </a:p>
      </dgm:t>
    </dgm:pt>
    <dgm:pt modelId="{3E8A49D7-EE3B-491F-9016-49B6B6EDBA8E}" type="parTrans" cxnId="{ECDBF909-F20E-40F2-A99D-CAB80C4EAE83}">
      <dgm:prSet/>
      <dgm:spPr/>
      <dgm:t>
        <a:bodyPr/>
        <a:lstStyle/>
        <a:p>
          <a:endParaRPr lang="en-US"/>
        </a:p>
      </dgm:t>
    </dgm:pt>
    <dgm:pt modelId="{8DEDD15F-E654-4B9D-858D-A392A91F3DE2}" type="sibTrans" cxnId="{ECDBF909-F20E-40F2-A99D-CAB80C4EAE83}">
      <dgm:prSet/>
      <dgm:spPr/>
      <dgm:t>
        <a:bodyPr/>
        <a:lstStyle/>
        <a:p>
          <a:endParaRPr lang="en-US"/>
        </a:p>
      </dgm:t>
    </dgm:pt>
    <dgm:pt modelId="{A174D0E6-A828-4F55-A18B-78A9361E4A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b="1" dirty="0"/>
            <a:t>Aumentando a qualidade do produto </a:t>
          </a:r>
          <a:endParaRPr lang="en-US" sz="1800" dirty="0"/>
        </a:p>
      </dgm:t>
    </dgm:pt>
    <dgm:pt modelId="{8FA82FC2-74C6-4CB6-8DF1-D1C3E9E2A891}" type="parTrans" cxnId="{447C20A3-6FAE-4C60-807C-3C8AD7F86269}">
      <dgm:prSet/>
      <dgm:spPr/>
      <dgm:t>
        <a:bodyPr/>
        <a:lstStyle/>
        <a:p>
          <a:endParaRPr lang="en-US"/>
        </a:p>
      </dgm:t>
    </dgm:pt>
    <dgm:pt modelId="{9C87273B-FD89-4742-B3C7-4DA0AE1A0BE6}" type="sibTrans" cxnId="{447C20A3-6FAE-4C60-807C-3C8AD7F86269}">
      <dgm:prSet/>
      <dgm:spPr/>
      <dgm:t>
        <a:bodyPr/>
        <a:lstStyle/>
        <a:p>
          <a:endParaRPr lang="en-US"/>
        </a:p>
      </dgm:t>
    </dgm:pt>
    <dgm:pt modelId="{F312D9FE-B992-46CE-A341-F399EBC49CA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400" dirty="0"/>
            <a:t>Maior lucratividade.</a:t>
          </a:r>
          <a:endParaRPr lang="en-US" sz="1400" dirty="0"/>
        </a:p>
      </dgm:t>
    </dgm:pt>
    <dgm:pt modelId="{91BA681F-AA1A-45C2-A8FB-DDBC557692AD}" type="parTrans" cxnId="{C604DD73-CFED-4EB5-8198-11DF6A0FD480}">
      <dgm:prSet/>
      <dgm:spPr/>
      <dgm:t>
        <a:bodyPr/>
        <a:lstStyle/>
        <a:p>
          <a:endParaRPr lang="en-US"/>
        </a:p>
      </dgm:t>
    </dgm:pt>
    <dgm:pt modelId="{37055874-E20C-4D32-B6D3-6BB19FA9FB61}" type="sibTrans" cxnId="{C604DD73-CFED-4EB5-8198-11DF6A0FD480}">
      <dgm:prSet/>
      <dgm:spPr/>
      <dgm:t>
        <a:bodyPr/>
        <a:lstStyle/>
        <a:p>
          <a:endParaRPr lang="en-US"/>
        </a:p>
      </dgm:t>
    </dgm:pt>
    <dgm:pt modelId="{FD5351CD-5E01-4676-9C11-C9D2B3271F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b="1" dirty="0"/>
            <a:t>Diminuindo a mão de obra</a:t>
          </a:r>
          <a:endParaRPr lang="en-US" sz="1800" dirty="0"/>
        </a:p>
      </dgm:t>
    </dgm:pt>
    <dgm:pt modelId="{EAFDA723-F815-48F5-8A78-1301D0EBF2E4}" type="parTrans" cxnId="{7BBC5D06-E88F-4D18-8454-2D160296CC21}">
      <dgm:prSet/>
      <dgm:spPr/>
      <dgm:t>
        <a:bodyPr/>
        <a:lstStyle/>
        <a:p>
          <a:endParaRPr lang="en-US"/>
        </a:p>
      </dgm:t>
    </dgm:pt>
    <dgm:pt modelId="{A247396B-E59D-432F-A135-7C0EB0E3B0B0}" type="sibTrans" cxnId="{7BBC5D06-E88F-4D18-8454-2D160296CC21}">
      <dgm:prSet/>
      <dgm:spPr/>
      <dgm:t>
        <a:bodyPr/>
        <a:lstStyle/>
        <a:p>
          <a:endParaRPr lang="en-US"/>
        </a:p>
      </dgm:t>
    </dgm:pt>
    <dgm:pt modelId="{9048005D-B908-4DD0-A03A-90B757FCA3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400" dirty="0"/>
            <a:t>Uma plantação monitorada possibilita reduzir em até 50% a quantidade de funcionários.</a:t>
          </a:r>
          <a:endParaRPr lang="en-US" sz="1400" dirty="0"/>
        </a:p>
      </dgm:t>
    </dgm:pt>
    <dgm:pt modelId="{A8672535-8B88-445D-8683-5A99FDA06E4D}" type="parTrans" cxnId="{B5FACD32-AF49-4FF7-8188-42F57ACF731A}">
      <dgm:prSet/>
      <dgm:spPr/>
      <dgm:t>
        <a:bodyPr/>
        <a:lstStyle/>
        <a:p>
          <a:endParaRPr lang="en-US"/>
        </a:p>
      </dgm:t>
    </dgm:pt>
    <dgm:pt modelId="{8C1EF53F-101D-40F4-AC33-5474953EB613}" type="sibTrans" cxnId="{B5FACD32-AF49-4FF7-8188-42F57ACF731A}">
      <dgm:prSet/>
      <dgm:spPr/>
      <dgm:t>
        <a:bodyPr/>
        <a:lstStyle/>
        <a:p>
          <a:endParaRPr lang="en-US"/>
        </a:p>
      </dgm:t>
    </dgm:pt>
    <dgm:pt modelId="{8B90F89B-DFC9-43B7-97C5-0403413BB7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b="1" dirty="0"/>
            <a:t>Reduzindo os custos com água e adubo</a:t>
          </a:r>
          <a:endParaRPr lang="en-US" sz="1800" dirty="0"/>
        </a:p>
      </dgm:t>
    </dgm:pt>
    <dgm:pt modelId="{11EAD714-90BE-49E9-A310-9A4E9A1A3AAB}" type="parTrans" cxnId="{CA44C198-F94B-42AF-A864-33071935AE6B}">
      <dgm:prSet/>
      <dgm:spPr/>
      <dgm:t>
        <a:bodyPr/>
        <a:lstStyle/>
        <a:p>
          <a:endParaRPr lang="en-US"/>
        </a:p>
      </dgm:t>
    </dgm:pt>
    <dgm:pt modelId="{DCE38ED0-058E-46B0-B5BB-91703196B7B1}" type="sibTrans" cxnId="{CA44C198-F94B-42AF-A864-33071935AE6B}">
      <dgm:prSet/>
      <dgm:spPr/>
      <dgm:t>
        <a:bodyPr/>
        <a:lstStyle/>
        <a:p>
          <a:endParaRPr lang="en-US"/>
        </a:p>
      </dgm:t>
    </dgm:pt>
    <dgm:pt modelId="{E8500441-97E0-46D5-9D90-26621EF2C2D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400" dirty="0"/>
            <a:t>Um monitoramento eficaz te possibilita fazer um adubamento e irrigação eficaz e sem desperdício.</a:t>
          </a:r>
          <a:endParaRPr lang="en-US" sz="1400" dirty="0"/>
        </a:p>
      </dgm:t>
    </dgm:pt>
    <dgm:pt modelId="{925F72F5-ED90-4A5A-8400-03D1AE353CE3}" type="parTrans" cxnId="{9A5E88C1-752D-403D-BA11-441B6A1B43CE}">
      <dgm:prSet/>
      <dgm:spPr/>
      <dgm:t>
        <a:bodyPr/>
        <a:lstStyle/>
        <a:p>
          <a:endParaRPr lang="en-US"/>
        </a:p>
      </dgm:t>
    </dgm:pt>
    <dgm:pt modelId="{101B79A2-1272-4D10-BF80-4A601F5DC55E}" type="sibTrans" cxnId="{9A5E88C1-752D-403D-BA11-441B6A1B43CE}">
      <dgm:prSet/>
      <dgm:spPr/>
      <dgm:t>
        <a:bodyPr/>
        <a:lstStyle/>
        <a:p>
          <a:endParaRPr lang="en-US"/>
        </a:p>
      </dgm:t>
    </dgm:pt>
    <dgm:pt modelId="{7E483DFB-5902-4807-B7E8-4DCE9864E0FA}" type="pres">
      <dgm:prSet presAssocID="{2C481023-4D19-4A42-98E9-9A9CF3378B99}" presName="root" presStyleCnt="0">
        <dgm:presLayoutVars>
          <dgm:dir/>
          <dgm:resizeHandles val="exact"/>
        </dgm:presLayoutVars>
      </dgm:prSet>
      <dgm:spPr/>
    </dgm:pt>
    <dgm:pt modelId="{E84E2ABC-A98A-4BB7-9AC8-A9BF50EA6B63}" type="pres">
      <dgm:prSet presAssocID="{E1A3747F-1320-4F9D-84ED-86D3D9BB10F3}" presName="compNode" presStyleCnt="0"/>
      <dgm:spPr/>
    </dgm:pt>
    <dgm:pt modelId="{B40826C3-099D-460F-AD39-596CDF055A71}" type="pres">
      <dgm:prSet presAssocID="{E1A3747F-1320-4F9D-84ED-86D3D9BB10F3}" presName="bgRect" presStyleLbl="bgShp" presStyleIdx="0" presStyleCnt="6" custScaleX="91500" custLinFactY="300000" custLinFactNeighborX="-1292" custLinFactNeighborY="301159"/>
      <dgm:spPr/>
    </dgm:pt>
    <dgm:pt modelId="{900EBE7D-1AFF-4179-A1C2-B58AF2CE5128}" type="pres">
      <dgm:prSet presAssocID="{E1A3747F-1320-4F9D-84ED-86D3D9BB10F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E2317281-8D86-47AA-881D-A2CFF1DE0E06}" type="pres">
      <dgm:prSet presAssocID="{E1A3747F-1320-4F9D-84ED-86D3D9BB10F3}" presName="spaceRect" presStyleCnt="0"/>
      <dgm:spPr/>
    </dgm:pt>
    <dgm:pt modelId="{3B596F85-6D00-46CF-B3F2-20F99FB3B0C1}" type="pres">
      <dgm:prSet presAssocID="{E1A3747F-1320-4F9D-84ED-86D3D9BB10F3}" presName="parTx" presStyleLbl="revTx" presStyleIdx="0" presStyleCnt="10" custScaleX="100000" custLinFactNeighborX="5432" custLinFactNeighborY="-1299">
        <dgm:presLayoutVars>
          <dgm:chMax val="0"/>
          <dgm:chPref val="0"/>
        </dgm:presLayoutVars>
      </dgm:prSet>
      <dgm:spPr/>
    </dgm:pt>
    <dgm:pt modelId="{0C984969-599F-4267-98B5-8BE6433D5F29}" type="pres">
      <dgm:prSet presAssocID="{5CC4EF18-347A-4F75-AB56-47847BC8A66F}" presName="sibTrans" presStyleCnt="0"/>
      <dgm:spPr/>
    </dgm:pt>
    <dgm:pt modelId="{F985795A-1581-4480-A41D-7CB643E728DE}" type="pres">
      <dgm:prSet presAssocID="{90AAF30C-3D95-4BDD-BE25-D9C73C3EDD25}" presName="compNode" presStyleCnt="0"/>
      <dgm:spPr/>
    </dgm:pt>
    <dgm:pt modelId="{154979E7-1C50-4468-9782-AAFC1C551277}" type="pres">
      <dgm:prSet presAssocID="{90AAF30C-3D95-4BDD-BE25-D9C73C3EDD25}" presName="bgRect" presStyleLbl="bgShp" presStyleIdx="1" presStyleCnt="6" custLinFactNeighborX="1157" custLinFactNeighborY="-41394"/>
      <dgm:spPr/>
    </dgm:pt>
    <dgm:pt modelId="{9CF477D1-FD40-4C5E-94EB-0622D0E26079}" type="pres">
      <dgm:prSet presAssocID="{90AAF30C-3D95-4BDD-BE25-D9C73C3EDD25}" presName="iconRect" presStyleLbl="node1" presStyleIdx="1" presStyleCnt="6" custLinFactNeighborX="29790" custLinFactNeighborY="-7221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perto de mão"/>
        </a:ext>
      </dgm:extLst>
    </dgm:pt>
    <dgm:pt modelId="{E1E29F5A-B71D-4FFC-89C3-C67CA48F6832}" type="pres">
      <dgm:prSet presAssocID="{90AAF30C-3D95-4BDD-BE25-D9C73C3EDD25}" presName="spaceRect" presStyleCnt="0"/>
      <dgm:spPr/>
    </dgm:pt>
    <dgm:pt modelId="{E639013A-B783-454E-9D99-9E60FB23E965}" type="pres">
      <dgm:prSet presAssocID="{90AAF30C-3D95-4BDD-BE25-D9C73C3EDD25}" presName="parTx" presStyleLbl="revTx" presStyleIdx="1" presStyleCnt="10" custLinFactNeighborX="52" custLinFactNeighborY="-41394">
        <dgm:presLayoutVars>
          <dgm:chMax val="0"/>
          <dgm:chPref val="0"/>
        </dgm:presLayoutVars>
      </dgm:prSet>
      <dgm:spPr/>
    </dgm:pt>
    <dgm:pt modelId="{66D2DFA8-A4BA-4AD2-8D63-782C96EDC6F1}" type="pres">
      <dgm:prSet presAssocID="{A96B7D5B-9A4E-42CB-83E9-C0569F13EED9}" presName="sibTrans" presStyleCnt="0"/>
      <dgm:spPr/>
    </dgm:pt>
    <dgm:pt modelId="{560D74D1-4396-498B-A684-ED03815B6F76}" type="pres">
      <dgm:prSet presAssocID="{EE6E6880-4708-4C16-9365-D0F950C44B14}" presName="compNode" presStyleCnt="0"/>
      <dgm:spPr/>
    </dgm:pt>
    <dgm:pt modelId="{B1EB2F68-E8D5-4827-80F2-A007B13CD017}" type="pres">
      <dgm:prSet presAssocID="{EE6E6880-4708-4C16-9365-D0F950C44B14}" presName="bgRect" presStyleLbl="bgShp" presStyleIdx="2" presStyleCnt="6" custLinFactNeighborX="-16" custLinFactNeighborY="-46127"/>
      <dgm:spPr/>
    </dgm:pt>
    <dgm:pt modelId="{9884A297-C6B9-4968-ACAE-11693A9A17D6}" type="pres">
      <dgm:prSet presAssocID="{EE6E6880-4708-4C16-9365-D0F950C44B14}" presName="iconRect" presStyleLbl="node1" presStyleIdx="2" presStyleCnt="6" custLinFactNeighborX="29790" custLinFactNeighborY="-9943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nta"/>
        </a:ext>
      </dgm:extLst>
    </dgm:pt>
    <dgm:pt modelId="{E9DD6EB8-AFB6-4EAA-9287-CCD6F27BE00D}" type="pres">
      <dgm:prSet presAssocID="{EE6E6880-4708-4C16-9365-D0F950C44B14}" presName="spaceRect" presStyleCnt="0"/>
      <dgm:spPr/>
    </dgm:pt>
    <dgm:pt modelId="{F3241C3B-C548-4A83-98B0-7745ED154EF5}" type="pres">
      <dgm:prSet presAssocID="{EE6E6880-4708-4C16-9365-D0F950C44B14}" presName="parTx" presStyleLbl="revTx" presStyleIdx="2" presStyleCnt="10" custLinFactNeighborX="1249" custLinFactNeighborY="-46127">
        <dgm:presLayoutVars>
          <dgm:chMax val="0"/>
          <dgm:chPref val="0"/>
        </dgm:presLayoutVars>
      </dgm:prSet>
      <dgm:spPr/>
    </dgm:pt>
    <dgm:pt modelId="{B1BCA811-6282-4E00-8F36-F085860B8A51}" type="pres">
      <dgm:prSet presAssocID="{EE6E6880-4708-4C16-9365-D0F950C44B14}" presName="desTx" presStyleLbl="revTx" presStyleIdx="3" presStyleCnt="10" custScaleX="181447" custLinFactNeighborX="-40019" custLinFactNeighborY="-46127">
        <dgm:presLayoutVars/>
      </dgm:prSet>
      <dgm:spPr/>
    </dgm:pt>
    <dgm:pt modelId="{66B487A4-A64A-4510-9629-3341B41D2954}" type="pres">
      <dgm:prSet presAssocID="{A1548722-EA24-4264-B16D-AC628B6B8EF2}" presName="sibTrans" presStyleCnt="0"/>
      <dgm:spPr/>
    </dgm:pt>
    <dgm:pt modelId="{DFD66ABE-76C6-429A-8728-57F03537A6E9}" type="pres">
      <dgm:prSet presAssocID="{A174D0E6-A828-4F55-A18B-78A9361E4A07}" presName="compNode" presStyleCnt="0"/>
      <dgm:spPr/>
    </dgm:pt>
    <dgm:pt modelId="{25DECA55-A07B-4EC9-A246-BD7F56A02662}" type="pres">
      <dgm:prSet presAssocID="{A174D0E6-A828-4F55-A18B-78A9361E4A07}" presName="bgRect" presStyleLbl="bgShp" presStyleIdx="3" presStyleCnt="6" custLinFactNeighborX="-784" custLinFactNeighborY="-42419"/>
      <dgm:spPr/>
    </dgm:pt>
    <dgm:pt modelId="{A59F5682-720A-4D91-9ED3-E456EC6AD6F0}" type="pres">
      <dgm:prSet presAssocID="{A174D0E6-A828-4F55-A18B-78A9361E4A07}" presName="iconRect" presStyleLbl="node1" presStyleIdx="3" presStyleCnt="6" custLinFactNeighborX="29790" custLinFactNeighborY="-9313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C8F5D252-61DC-40A3-A50C-B6E2772E4604}" type="pres">
      <dgm:prSet presAssocID="{A174D0E6-A828-4F55-A18B-78A9361E4A07}" presName="spaceRect" presStyleCnt="0"/>
      <dgm:spPr/>
    </dgm:pt>
    <dgm:pt modelId="{61C0ED14-4FFD-4492-BF44-8AEC2A15ADB4}" type="pres">
      <dgm:prSet presAssocID="{A174D0E6-A828-4F55-A18B-78A9361E4A07}" presName="parTx" presStyleLbl="revTx" presStyleIdx="4" presStyleCnt="10" custLinFactNeighborX="2172" custLinFactNeighborY="-42419">
        <dgm:presLayoutVars>
          <dgm:chMax val="0"/>
          <dgm:chPref val="0"/>
        </dgm:presLayoutVars>
      </dgm:prSet>
      <dgm:spPr/>
    </dgm:pt>
    <dgm:pt modelId="{7B88BCF3-58AA-4A42-AF03-202D97003DF3}" type="pres">
      <dgm:prSet presAssocID="{A174D0E6-A828-4F55-A18B-78A9361E4A07}" presName="desTx" presStyleLbl="revTx" presStyleIdx="5" presStyleCnt="10" custScaleX="115070" custLinFactNeighborX="10839" custLinFactNeighborY="-42419">
        <dgm:presLayoutVars/>
      </dgm:prSet>
      <dgm:spPr/>
    </dgm:pt>
    <dgm:pt modelId="{53F0BE10-C431-4836-800C-DFC0B8931680}" type="pres">
      <dgm:prSet presAssocID="{9C87273B-FD89-4742-B3C7-4DA0AE1A0BE6}" presName="sibTrans" presStyleCnt="0"/>
      <dgm:spPr/>
    </dgm:pt>
    <dgm:pt modelId="{1003272E-141D-42D7-BAE0-A4D2508C8D29}" type="pres">
      <dgm:prSet presAssocID="{FD5351CD-5E01-4676-9C11-C9D2B3271F19}" presName="compNode" presStyleCnt="0"/>
      <dgm:spPr/>
    </dgm:pt>
    <dgm:pt modelId="{ABEA4416-5F04-483D-96E8-98EF3C9E1BAE}" type="pres">
      <dgm:prSet presAssocID="{FD5351CD-5E01-4676-9C11-C9D2B3271F19}" presName="bgRect" presStyleLbl="bgShp" presStyleIdx="4" presStyleCnt="6" custLinFactNeighborX="-2750" custLinFactNeighborY="-48950"/>
      <dgm:spPr/>
    </dgm:pt>
    <dgm:pt modelId="{50CB30E6-3791-4085-BE17-799CF5010AD5}" type="pres">
      <dgm:prSet presAssocID="{FD5351CD-5E01-4676-9C11-C9D2B3271F19}" presName="iconRect" presStyleLbl="node1" presStyleIdx="4" presStyleCnt="6" custLinFactNeighborX="29790" custLinFactNeighborY="-8174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culento"/>
        </a:ext>
      </dgm:extLst>
    </dgm:pt>
    <dgm:pt modelId="{660B5D36-741E-4B46-88D9-7610C714887A}" type="pres">
      <dgm:prSet presAssocID="{FD5351CD-5E01-4676-9C11-C9D2B3271F19}" presName="spaceRect" presStyleCnt="0"/>
      <dgm:spPr/>
    </dgm:pt>
    <dgm:pt modelId="{9E58A56D-9CEA-4920-9857-7AF48C2D34B4}" type="pres">
      <dgm:prSet presAssocID="{FD5351CD-5E01-4676-9C11-C9D2B3271F19}" presName="parTx" presStyleLbl="revTx" presStyleIdx="6" presStyleCnt="10" custLinFactNeighborX="-609" custLinFactNeighborY="-48951">
        <dgm:presLayoutVars>
          <dgm:chMax val="0"/>
          <dgm:chPref val="0"/>
        </dgm:presLayoutVars>
      </dgm:prSet>
      <dgm:spPr/>
    </dgm:pt>
    <dgm:pt modelId="{CB680787-AA92-4173-A455-8474E67FF2B8}" type="pres">
      <dgm:prSet presAssocID="{FD5351CD-5E01-4676-9C11-C9D2B3271F19}" presName="desTx" presStyleLbl="revTx" presStyleIdx="7" presStyleCnt="10" custScaleX="112741" custScaleY="97193" custLinFactNeighborX="-5722" custLinFactNeighborY="-48951">
        <dgm:presLayoutVars/>
      </dgm:prSet>
      <dgm:spPr/>
    </dgm:pt>
    <dgm:pt modelId="{5EC2C401-5B92-4997-BBDC-167E09C25DEA}" type="pres">
      <dgm:prSet presAssocID="{A247396B-E59D-432F-A135-7C0EB0E3B0B0}" presName="sibTrans" presStyleCnt="0"/>
      <dgm:spPr/>
    </dgm:pt>
    <dgm:pt modelId="{69207CDC-D5ED-4539-A4E7-F5C3CB818670}" type="pres">
      <dgm:prSet presAssocID="{8B90F89B-DFC9-43B7-97C5-0403413BB7FF}" presName="compNode" presStyleCnt="0"/>
      <dgm:spPr/>
    </dgm:pt>
    <dgm:pt modelId="{787EB8FF-2E92-4FC5-95A5-229B427089EB}" type="pres">
      <dgm:prSet presAssocID="{8B90F89B-DFC9-43B7-97C5-0403413BB7FF}" presName="bgRect" presStyleLbl="bgShp" presStyleIdx="5" presStyleCnt="6" custLinFactNeighborX="220" custLinFactNeighborY="-43444"/>
      <dgm:spPr/>
    </dgm:pt>
    <dgm:pt modelId="{45017542-93DD-4DA1-BDAC-5062A886D914}" type="pres">
      <dgm:prSet presAssocID="{8B90F89B-DFC9-43B7-97C5-0403413BB7FF}" presName="iconRect" presStyleLbl="node1" presStyleIdx="5" presStyleCnt="6" custLinFactNeighborX="29790" custLinFactNeighborY="-7329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Água"/>
        </a:ext>
      </dgm:extLst>
    </dgm:pt>
    <dgm:pt modelId="{6FE4FDDE-41F2-4023-95F3-946E7C6C30FD}" type="pres">
      <dgm:prSet presAssocID="{8B90F89B-DFC9-43B7-97C5-0403413BB7FF}" presName="spaceRect" presStyleCnt="0"/>
      <dgm:spPr/>
    </dgm:pt>
    <dgm:pt modelId="{641A688C-6AF7-48E0-ADF5-C5AD5FE07E25}" type="pres">
      <dgm:prSet presAssocID="{8B90F89B-DFC9-43B7-97C5-0403413BB7FF}" presName="parTx" presStyleLbl="revTx" presStyleIdx="8" presStyleCnt="10" custLinFactNeighborX="-1102" custLinFactNeighborY="-43444">
        <dgm:presLayoutVars>
          <dgm:chMax val="0"/>
          <dgm:chPref val="0"/>
        </dgm:presLayoutVars>
      </dgm:prSet>
      <dgm:spPr/>
    </dgm:pt>
    <dgm:pt modelId="{3C0E46FF-A563-44F7-8E77-67FD0CCCD9B9}" type="pres">
      <dgm:prSet presAssocID="{8B90F89B-DFC9-43B7-97C5-0403413BB7FF}" presName="desTx" presStyleLbl="revTx" presStyleIdx="9" presStyleCnt="10" custScaleX="107166" custScaleY="88743" custLinFactNeighborX="144" custLinFactNeighborY="-43444">
        <dgm:presLayoutVars/>
      </dgm:prSet>
      <dgm:spPr/>
    </dgm:pt>
  </dgm:ptLst>
  <dgm:cxnLst>
    <dgm:cxn modelId="{ADA33106-2447-4788-95CB-223BF8F2DA27}" type="presOf" srcId="{E1A3747F-1320-4F9D-84ED-86D3D9BB10F3}" destId="{3B596F85-6D00-46CF-B3F2-20F99FB3B0C1}" srcOrd="0" destOrd="0" presId="urn:microsoft.com/office/officeart/2018/2/layout/IconVerticalSolidList"/>
    <dgm:cxn modelId="{7BBC5D06-E88F-4D18-8454-2D160296CC21}" srcId="{2C481023-4D19-4A42-98E9-9A9CF3378B99}" destId="{FD5351CD-5E01-4676-9C11-C9D2B3271F19}" srcOrd="4" destOrd="0" parTransId="{EAFDA723-F815-48F5-8A78-1301D0EBF2E4}" sibTransId="{A247396B-E59D-432F-A135-7C0EB0E3B0B0}"/>
    <dgm:cxn modelId="{ECDBF909-F20E-40F2-A99D-CAB80C4EAE83}" srcId="{EE6E6880-4708-4C16-9365-D0F950C44B14}" destId="{8B7890DD-ADFF-41FA-9C73-8BE9130F208F}" srcOrd="0" destOrd="0" parTransId="{3E8A49D7-EE3B-491F-9016-49B6B6EDBA8E}" sibTransId="{8DEDD15F-E654-4B9D-858D-A392A91F3DE2}"/>
    <dgm:cxn modelId="{B5FACD32-AF49-4FF7-8188-42F57ACF731A}" srcId="{FD5351CD-5E01-4676-9C11-C9D2B3271F19}" destId="{9048005D-B908-4DD0-A03A-90B757FCA30B}" srcOrd="0" destOrd="0" parTransId="{A8672535-8B88-445D-8683-5A99FDA06E4D}" sibTransId="{8C1EF53F-101D-40F4-AC33-5474953EB613}"/>
    <dgm:cxn modelId="{3658BE67-4EEC-44AD-A4D3-14722DEC48C1}" type="presOf" srcId="{E8500441-97E0-46D5-9D90-26621EF2C2DB}" destId="{3C0E46FF-A563-44F7-8E77-67FD0CCCD9B9}" srcOrd="0" destOrd="0" presId="urn:microsoft.com/office/officeart/2018/2/layout/IconVerticalSolidList"/>
    <dgm:cxn modelId="{10FFB849-E2A4-491C-9C31-52890FB6E973}" srcId="{2C481023-4D19-4A42-98E9-9A9CF3378B99}" destId="{90AAF30C-3D95-4BDD-BE25-D9C73C3EDD25}" srcOrd="1" destOrd="0" parTransId="{F94843E4-2722-40BA-B1A8-0D467849C175}" sibTransId="{A96B7D5B-9A4E-42CB-83E9-C0569F13EED9}"/>
    <dgm:cxn modelId="{7B4D5B4E-B9D6-4E10-BC89-A0D15C0F24F3}" type="presOf" srcId="{FD5351CD-5E01-4676-9C11-C9D2B3271F19}" destId="{9E58A56D-9CEA-4920-9857-7AF48C2D34B4}" srcOrd="0" destOrd="0" presId="urn:microsoft.com/office/officeart/2018/2/layout/IconVerticalSolidList"/>
    <dgm:cxn modelId="{C604DD73-CFED-4EB5-8198-11DF6A0FD480}" srcId="{A174D0E6-A828-4F55-A18B-78A9361E4A07}" destId="{F312D9FE-B992-46CE-A341-F399EBC49CA5}" srcOrd="0" destOrd="0" parTransId="{91BA681F-AA1A-45C2-A8FB-DDBC557692AD}" sibTransId="{37055874-E20C-4D32-B6D3-6BB19FA9FB61}"/>
    <dgm:cxn modelId="{FC57F658-879B-48BD-BE5C-DA3ACB905864}" type="presOf" srcId="{2C481023-4D19-4A42-98E9-9A9CF3378B99}" destId="{7E483DFB-5902-4807-B7E8-4DCE9864E0FA}" srcOrd="0" destOrd="0" presId="urn:microsoft.com/office/officeart/2018/2/layout/IconVerticalSolidList"/>
    <dgm:cxn modelId="{CA44C198-F94B-42AF-A864-33071935AE6B}" srcId="{2C481023-4D19-4A42-98E9-9A9CF3378B99}" destId="{8B90F89B-DFC9-43B7-97C5-0403413BB7FF}" srcOrd="5" destOrd="0" parTransId="{11EAD714-90BE-49E9-A310-9A4E9A1A3AAB}" sibTransId="{DCE38ED0-058E-46B0-B5BB-91703196B7B1}"/>
    <dgm:cxn modelId="{447C20A3-6FAE-4C60-807C-3C8AD7F86269}" srcId="{2C481023-4D19-4A42-98E9-9A9CF3378B99}" destId="{A174D0E6-A828-4F55-A18B-78A9361E4A07}" srcOrd="3" destOrd="0" parTransId="{8FA82FC2-74C6-4CB6-8DF1-D1C3E9E2A891}" sibTransId="{9C87273B-FD89-4742-B3C7-4DA0AE1A0BE6}"/>
    <dgm:cxn modelId="{C60B53A5-588A-42F8-BE0A-A765464D79C6}" type="presOf" srcId="{8B90F89B-DFC9-43B7-97C5-0403413BB7FF}" destId="{641A688C-6AF7-48E0-ADF5-C5AD5FE07E25}" srcOrd="0" destOrd="0" presId="urn:microsoft.com/office/officeart/2018/2/layout/IconVerticalSolidList"/>
    <dgm:cxn modelId="{28554EB5-2482-4194-86C8-08648FB22E36}" srcId="{2C481023-4D19-4A42-98E9-9A9CF3378B99}" destId="{EE6E6880-4708-4C16-9365-D0F950C44B14}" srcOrd="2" destOrd="0" parTransId="{319416E7-AC9B-4EF3-B5A1-309DC07A34E3}" sibTransId="{A1548722-EA24-4264-B16D-AC628B6B8EF2}"/>
    <dgm:cxn modelId="{9A5E88C1-752D-403D-BA11-441B6A1B43CE}" srcId="{8B90F89B-DFC9-43B7-97C5-0403413BB7FF}" destId="{E8500441-97E0-46D5-9D90-26621EF2C2DB}" srcOrd="0" destOrd="0" parTransId="{925F72F5-ED90-4A5A-8400-03D1AE353CE3}" sibTransId="{101B79A2-1272-4D10-BF80-4A601F5DC55E}"/>
    <dgm:cxn modelId="{3F3851C8-ABF1-40A9-B631-F7690D62CDEA}" type="presOf" srcId="{F312D9FE-B992-46CE-A341-F399EBC49CA5}" destId="{7B88BCF3-58AA-4A42-AF03-202D97003DF3}" srcOrd="0" destOrd="0" presId="urn:microsoft.com/office/officeart/2018/2/layout/IconVerticalSolidList"/>
    <dgm:cxn modelId="{DD6D7BD5-FBBB-4E38-864B-CA58FBF35AE8}" type="presOf" srcId="{EE6E6880-4708-4C16-9365-D0F950C44B14}" destId="{F3241C3B-C548-4A83-98B0-7745ED154EF5}" srcOrd="0" destOrd="0" presId="urn:microsoft.com/office/officeart/2018/2/layout/IconVerticalSolidList"/>
    <dgm:cxn modelId="{1F2599DA-1014-4899-B99F-2390218C1312}" type="presOf" srcId="{9048005D-B908-4DD0-A03A-90B757FCA30B}" destId="{CB680787-AA92-4173-A455-8474E67FF2B8}" srcOrd="0" destOrd="0" presId="urn:microsoft.com/office/officeart/2018/2/layout/IconVerticalSolidList"/>
    <dgm:cxn modelId="{5A5FCEE0-0AD8-47CD-9BE7-81421959DE75}" srcId="{2C481023-4D19-4A42-98E9-9A9CF3378B99}" destId="{E1A3747F-1320-4F9D-84ED-86D3D9BB10F3}" srcOrd="0" destOrd="0" parTransId="{B55851B7-E090-4435-BE62-4CB26165731C}" sibTransId="{5CC4EF18-347A-4F75-AB56-47847BC8A66F}"/>
    <dgm:cxn modelId="{4FEE66E4-6DA0-46CA-BB00-6D1506A868F4}" type="presOf" srcId="{A174D0E6-A828-4F55-A18B-78A9361E4A07}" destId="{61C0ED14-4FFD-4492-BF44-8AEC2A15ADB4}" srcOrd="0" destOrd="0" presId="urn:microsoft.com/office/officeart/2018/2/layout/IconVerticalSolidList"/>
    <dgm:cxn modelId="{3011E7E6-CC0C-42F3-B720-0295FAD8A330}" type="presOf" srcId="{90AAF30C-3D95-4BDD-BE25-D9C73C3EDD25}" destId="{E639013A-B783-454E-9D99-9E60FB23E965}" srcOrd="0" destOrd="0" presId="urn:microsoft.com/office/officeart/2018/2/layout/IconVerticalSolidList"/>
    <dgm:cxn modelId="{EF78B0EF-3A50-4F95-8954-3F52DD3EEA7E}" type="presOf" srcId="{8B7890DD-ADFF-41FA-9C73-8BE9130F208F}" destId="{B1BCA811-6282-4E00-8F36-F085860B8A51}" srcOrd="0" destOrd="0" presId="urn:microsoft.com/office/officeart/2018/2/layout/IconVerticalSolidList"/>
    <dgm:cxn modelId="{CE9185F7-EB44-479E-9E37-2B2C1BB9B417}" type="presParOf" srcId="{7E483DFB-5902-4807-B7E8-4DCE9864E0FA}" destId="{E84E2ABC-A98A-4BB7-9AC8-A9BF50EA6B63}" srcOrd="0" destOrd="0" presId="urn:microsoft.com/office/officeart/2018/2/layout/IconVerticalSolidList"/>
    <dgm:cxn modelId="{7E35BC45-88D2-4C12-9C5C-F95A6A2AC223}" type="presParOf" srcId="{E84E2ABC-A98A-4BB7-9AC8-A9BF50EA6B63}" destId="{B40826C3-099D-460F-AD39-596CDF055A71}" srcOrd="0" destOrd="0" presId="urn:microsoft.com/office/officeart/2018/2/layout/IconVerticalSolidList"/>
    <dgm:cxn modelId="{8E1F7DB8-A48E-462A-988A-63F1F1372010}" type="presParOf" srcId="{E84E2ABC-A98A-4BB7-9AC8-A9BF50EA6B63}" destId="{900EBE7D-1AFF-4179-A1C2-B58AF2CE5128}" srcOrd="1" destOrd="0" presId="urn:microsoft.com/office/officeart/2018/2/layout/IconVerticalSolidList"/>
    <dgm:cxn modelId="{36A584CD-2FFB-4166-99BB-CD0B382AC8FD}" type="presParOf" srcId="{E84E2ABC-A98A-4BB7-9AC8-A9BF50EA6B63}" destId="{E2317281-8D86-47AA-881D-A2CFF1DE0E06}" srcOrd="2" destOrd="0" presId="urn:microsoft.com/office/officeart/2018/2/layout/IconVerticalSolidList"/>
    <dgm:cxn modelId="{BAEE995D-24CD-48E3-AB39-A16D55B7EF10}" type="presParOf" srcId="{E84E2ABC-A98A-4BB7-9AC8-A9BF50EA6B63}" destId="{3B596F85-6D00-46CF-B3F2-20F99FB3B0C1}" srcOrd="3" destOrd="0" presId="urn:microsoft.com/office/officeart/2018/2/layout/IconVerticalSolidList"/>
    <dgm:cxn modelId="{D9A86AF4-9064-4CFC-8F90-4C53A554C47F}" type="presParOf" srcId="{7E483DFB-5902-4807-B7E8-4DCE9864E0FA}" destId="{0C984969-599F-4267-98B5-8BE6433D5F29}" srcOrd="1" destOrd="0" presId="urn:microsoft.com/office/officeart/2018/2/layout/IconVerticalSolidList"/>
    <dgm:cxn modelId="{5AF48781-333B-40A8-9E60-5676DC5A6B6E}" type="presParOf" srcId="{7E483DFB-5902-4807-B7E8-4DCE9864E0FA}" destId="{F985795A-1581-4480-A41D-7CB643E728DE}" srcOrd="2" destOrd="0" presId="urn:microsoft.com/office/officeart/2018/2/layout/IconVerticalSolidList"/>
    <dgm:cxn modelId="{4FDF5DCF-AA90-4A02-8291-3B42D4C0289D}" type="presParOf" srcId="{F985795A-1581-4480-A41D-7CB643E728DE}" destId="{154979E7-1C50-4468-9782-AAFC1C551277}" srcOrd="0" destOrd="0" presId="urn:microsoft.com/office/officeart/2018/2/layout/IconVerticalSolidList"/>
    <dgm:cxn modelId="{229C2933-3DD9-4E17-AB2A-2F92309833A8}" type="presParOf" srcId="{F985795A-1581-4480-A41D-7CB643E728DE}" destId="{9CF477D1-FD40-4C5E-94EB-0622D0E26079}" srcOrd="1" destOrd="0" presId="urn:microsoft.com/office/officeart/2018/2/layout/IconVerticalSolidList"/>
    <dgm:cxn modelId="{140CDC64-AA3E-4BAF-B074-FF579B35A4F8}" type="presParOf" srcId="{F985795A-1581-4480-A41D-7CB643E728DE}" destId="{E1E29F5A-B71D-4FFC-89C3-C67CA48F6832}" srcOrd="2" destOrd="0" presId="urn:microsoft.com/office/officeart/2018/2/layout/IconVerticalSolidList"/>
    <dgm:cxn modelId="{8B318DAC-705F-443F-A716-907DAF8C76A0}" type="presParOf" srcId="{F985795A-1581-4480-A41D-7CB643E728DE}" destId="{E639013A-B783-454E-9D99-9E60FB23E965}" srcOrd="3" destOrd="0" presId="urn:microsoft.com/office/officeart/2018/2/layout/IconVerticalSolidList"/>
    <dgm:cxn modelId="{8EABD69A-C073-4125-A109-996B56486F36}" type="presParOf" srcId="{7E483DFB-5902-4807-B7E8-4DCE9864E0FA}" destId="{66D2DFA8-A4BA-4AD2-8D63-782C96EDC6F1}" srcOrd="3" destOrd="0" presId="urn:microsoft.com/office/officeart/2018/2/layout/IconVerticalSolidList"/>
    <dgm:cxn modelId="{E3264539-D412-43BF-852D-D43296D5EB85}" type="presParOf" srcId="{7E483DFB-5902-4807-B7E8-4DCE9864E0FA}" destId="{560D74D1-4396-498B-A684-ED03815B6F76}" srcOrd="4" destOrd="0" presId="urn:microsoft.com/office/officeart/2018/2/layout/IconVerticalSolidList"/>
    <dgm:cxn modelId="{F5C9CA70-FA09-48FA-A60D-6923EC3ECF4C}" type="presParOf" srcId="{560D74D1-4396-498B-A684-ED03815B6F76}" destId="{B1EB2F68-E8D5-4827-80F2-A007B13CD017}" srcOrd="0" destOrd="0" presId="urn:microsoft.com/office/officeart/2018/2/layout/IconVerticalSolidList"/>
    <dgm:cxn modelId="{1EC9A4A7-87F8-40ED-9BC6-D43F61F4F12B}" type="presParOf" srcId="{560D74D1-4396-498B-A684-ED03815B6F76}" destId="{9884A297-C6B9-4968-ACAE-11693A9A17D6}" srcOrd="1" destOrd="0" presId="urn:microsoft.com/office/officeart/2018/2/layout/IconVerticalSolidList"/>
    <dgm:cxn modelId="{3042C851-E7CA-4008-A612-09A76A0A86A8}" type="presParOf" srcId="{560D74D1-4396-498B-A684-ED03815B6F76}" destId="{E9DD6EB8-AFB6-4EAA-9287-CCD6F27BE00D}" srcOrd="2" destOrd="0" presId="urn:microsoft.com/office/officeart/2018/2/layout/IconVerticalSolidList"/>
    <dgm:cxn modelId="{24C65AAE-6F3A-4F52-A375-78994DFA840E}" type="presParOf" srcId="{560D74D1-4396-498B-A684-ED03815B6F76}" destId="{F3241C3B-C548-4A83-98B0-7745ED154EF5}" srcOrd="3" destOrd="0" presId="urn:microsoft.com/office/officeart/2018/2/layout/IconVerticalSolidList"/>
    <dgm:cxn modelId="{24F1691B-C49B-4B6D-8D0C-3CEDCB15AAA1}" type="presParOf" srcId="{560D74D1-4396-498B-A684-ED03815B6F76}" destId="{B1BCA811-6282-4E00-8F36-F085860B8A51}" srcOrd="4" destOrd="0" presId="urn:microsoft.com/office/officeart/2018/2/layout/IconVerticalSolidList"/>
    <dgm:cxn modelId="{2DA952F1-6BE0-408D-93AE-D8F3B5B5D5CF}" type="presParOf" srcId="{7E483DFB-5902-4807-B7E8-4DCE9864E0FA}" destId="{66B487A4-A64A-4510-9629-3341B41D2954}" srcOrd="5" destOrd="0" presId="urn:microsoft.com/office/officeart/2018/2/layout/IconVerticalSolidList"/>
    <dgm:cxn modelId="{4ECADC05-0A5D-4016-A960-E19C538FFC04}" type="presParOf" srcId="{7E483DFB-5902-4807-B7E8-4DCE9864E0FA}" destId="{DFD66ABE-76C6-429A-8728-57F03537A6E9}" srcOrd="6" destOrd="0" presId="urn:microsoft.com/office/officeart/2018/2/layout/IconVerticalSolidList"/>
    <dgm:cxn modelId="{CD8F67FF-AF5E-4B59-9CFA-C3A84D314428}" type="presParOf" srcId="{DFD66ABE-76C6-429A-8728-57F03537A6E9}" destId="{25DECA55-A07B-4EC9-A246-BD7F56A02662}" srcOrd="0" destOrd="0" presId="urn:microsoft.com/office/officeart/2018/2/layout/IconVerticalSolidList"/>
    <dgm:cxn modelId="{AEA5D3CD-030C-4556-A61C-747B6F975031}" type="presParOf" srcId="{DFD66ABE-76C6-429A-8728-57F03537A6E9}" destId="{A59F5682-720A-4D91-9ED3-E456EC6AD6F0}" srcOrd="1" destOrd="0" presId="urn:microsoft.com/office/officeart/2018/2/layout/IconVerticalSolidList"/>
    <dgm:cxn modelId="{50D41476-CA53-4E10-85FC-0902FD4BEBF5}" type="presParOf" srcId="{DFD66ABE-76C6-429A-8728-57F03537A6E9}" destId="{C8F5D252-61DC-40A3-A50C-B6E2772E4604}" srcOrd="2" destOrd="0" presId="urn:microsoft.com/office/officeart/2018/2/layout/IconVerticalSolidList"/>
    <dgm:cxn modelId="{06B86643-AB8A-40BE-8377-0B4AB348C50B}" type="presParOf" srcId="{DFD66ABE-76C6-429A-8728-57F03537A6E9}" destId="{61C0ED14-4FFD-4492-BF44-8AEC2A15ADB4}" srcOrd="3" destOrd="0" presId="urn:microsoft.com/office/officeart/2018/2/layout/IconVerticalSolidList"/>
    <dgm:cxn modelId="{FA455884-0817-428F-8D2E-4DBBF062CEDD}" type="presParOf" srcId="{DFD66ABE-76C6-429A-8728-57F03537A6E9}" destId="{7B88BCF3-58AA-4A42-AF03-202D97003DF3}" srcOrd="4" destOrd="0" presId="urn:microsoft.com/office/officeart/2018/2/layout/IconVerticalSolidList"/>
    <dgm:cxn modelId="{90B259E0-9962-43A7-9638-9A4B0957EC30}" type="presParOf" srcId="{7E483DFB-5902-4807-B7E8-4DCE9864E0FA}" destId="{53F0BE10-C431-4836-800C-DFC0B8931680}" srcOrd="7" destOrd="0" presId="urn:microsoft.com/office/officeart/2018/2/layout/IconVerticalSolidList"/>
    <dgm:cxn modelId="{8161A76E-783C-4AF7-A39D-D577A1E9F640}" type="presParOf" srcId="{7E483DFB-5902-4807-B7E8-4DCE9864E0FA}" destId="{1003272E-141D-42D7-BAE0-A4D2508C8D29}" srcOrd="8" destOrd="0" presId="urn:microsoft.com/office/officeart/2018/2/layout/IconVerticalSolidList"/>
    <dgm:cxn modelId="{32669424-E39B-4663-98B8-B648753F786F}" type="presParOf" srcId="{1003272E-141D-42D7-BAE0-A4D2508C8D29}" destId="{ABEA4416-5F04-483D-96E8-98EF3C9E1BAE}" srcOrd="0" destOrd="0" presId="urn:microsoft.com/office/officeart/2018/2/layout/IconVerticalSolidList"/>
    <dgm:cxn modelId="{0E394056-5AB2-47C3-8426-5B46369613D8}" type="presParOf" srcId="{1003272E-141D-42D7-BAE0-A4D2508C8D29}" destId="{50CB30E6-3791-4085-BE17-799CF5010AD5}" srcOrd="1" destOrd="0" presId="urn:microsoft.com/office/officeart/2018/2/layout/IconVerticalSolidList"/>
    <dgm:cxn modelId="{5034A3F0-4425-476F-9AC0-377D1295F5AA}" type="presParOf" srcId="{1003272E-141D-42D7-BAE0-A4D2508C8D29}" destId="{660B5D36-741E-4B46-88D9-7610C714887A}" srcOrd="2" destOrd="0" presId="urn:microsoft.com/office/officeart/2018/2/layout/IconVerticalSolidList"/>
    <dgm:cxn modelId="{1431862E-2B99-496A-AEA8-8C8FACB360C0}" type="presParOf" srcId="{1003272E-141D-42D7-BAE0-A4D2508C8D29}" destId="{9E58A56D-9CEA-4920-9857-7AF48C2D34B4}" srcOrd="3" destOrd="0" presId="urn:microsoft.com/office/officeart/2018/2/layout/IconVerticalSolidList"/>
    <dgm:cxn modelId="{B2430BDB-3D95-4B27-8492-DDC5872DE70F}" type="presParOf" srcId="{1003272E-141D-42D7-BAE0-A4D2508C8D29}" destId="{CB680787-AA92-4173-A455-8474E67FF2B8}" srcOrd="4" destOrd="0" presId="urn:microsoft.com/office/officeart/2018/2/layout/IconVerticalSolidList"/>
    <dgm:cxn modelId="{B14897A6-032B-4BAF-918A-D516860C6E00}" type="presParOf" srcId="{7E483DFB-5902-4807-B7E8-4DCE9864E0FA}" destId="{5EC2C401-5B92-4997-BBDC-167E09C25DEA}" srcOrd="9" destOrd="0" presId="urn:microsoft.com/office/officeart/2018/2/layout/IconVerticalSolidList"/>
    <dgm:cxn modelId="{BECF46E7-18FB-4985-B365-F1C27EA14C6E}" type="presParOf" srcId="{7E483DFB-5902-4807-B7E8-4DCE9864E0FA}" destId="{69207CDC-D5ED-4539-A4E7-F5C3CB818670}" srcOrd="10" destOrd="0" presId="urn:microsoft.com/office/officeart/2018/2/layout/IconVerticalSolidList"/>
    <dgm:cxn modelId="{19850D28-3164-4FE3-82C8-18E149210290}" type="presParOf" srcId="{69207CDC-D5ED-4539-A4E7-F5C3CB818670}" destId="{787EB8FF-2E92-4FC5-95A5-229B427089EB}" srcOrd="0" destOrd="0" presId="urn:microsoft.com/office/officeart/2018/2/layout/IconVerticalSolidList"/>
    <dgm:cxn modelId="{6582DA6E-82F6-4D87-886D-1078B1F0ED3F}" type="presParOf" srcId="{69207CDC-D5ED-4539-A4E7-F5C3CB818670}" destId="{45017542-93DD-4DA1-BDAC-5062A886D914}" srcOrd="1" destOrd="0" presId="urn:microsoft.com/office/officeart/2018/2/layout/IconVerticalSolidList"/>
    <dgm:cxn modelId="{090A2465-8692-466A-A9CC-03AC96A998A7}" type="presParOf" srcId="{69207CDC-D5ED-4539-A4E7-F5C3CB818670}" destId="{6FE4FDDE-41F2-4023-95F3-946E7C6C30FD}" srcOrd="2" destOrd="0" presId="urn:microsoft.com/office/officeart/2018/2/layout/IconVerticalSolidList"/>
    <dgm:cxn modelId="{732C1EDB-15D8-4DD8-9E67-03B3A1B5F74F}" type="presParOf" srcId="{69207CDC-D5ED-4539-A4E7-F5C3CB818670}" destId="{641A688C-6AF7-48E0-ADF5-C5AD5FE07E25}" srcOrd="3" destOrd="0" presId="urn:microsoft.com/office/officeart/2018/2/layout/IconVerticalSolidList"/>
    <dgm:cxn modelId="{C57AA542-53FC-4BBA-B124-0FEE2EC68E9C}" type="presParOf" srcId="{69207CDC-D5ED-4539-A4E7-F5C3CB818670}" destId="{3C0E46FF-A563-44F7-8E77-67FD0CCCD9B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0826C3-099D-460F-AD39-596CDF055A71}">
      <dsp:nvSpPr>
        <dsp:cNvPr id="0" name=""/>
        <dsp:cNvSpPr/>
      </dsp:nvSpPr>
      <dsp:spPr>
        <a:xfrm>
          <a:off x="-445326" y="5749453"/>
          <a:ext cx="4669907" cy="95426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0EBE7D-1AFF-4179-A1C2-B58AF2CE5128}">
      <dsp:nvSpPr>
        <dsp:cNvPr id="0" name=""/>
        <dsp:cNvSpPr/>
      </dsp:nvSpPr>
      <dsp:spPr>
        <a:xfrm>
          <a:off x="-373568" y="227498"/>
          <a:ext cx="525873" cy="5248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596F85-6D00-46CF-B3F2-20F99FB3B0C1}">
      <dsp:nvSpPr>
        <dsp:cNvPr id="0" name=""/>
        <dsp:cNvSpPr/>
      </dsp:nvSpPr>
      <dsp:spPr>
        <a:xfrm>
          <a:off x="711196" y="4"/>
          <a:ext cx="4974701" cy="984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149" tIns="104149" rIns="104149" bIns="104149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u="sng" kern="1200" dirty="0">
              <a:latin typeface="Arial Rounded MT Bold" panose="020F0704030504030204" pitchFamily="34" charset="0"/>
            </a:rPr>
            <a:t>Greenhouse Sensor</a:t>
          </a:r>
        </a:p>
      </dsp:txBody>
      <dsp:txXfrm>
        <a:off x="711196" y="4"/>
        <a:ext cx="4974701" cy="984088"/>
      </dsp:txXfrm>
    </dsp:sp>
    <dsp:sp modelId="{154979E7-1C50-4468-9782-AAFC1C551277}">
      <dsp:nvSpPr>
        <dsp:cNvPr id="0" name=""/>
        <dsp:cNvSpPr/>
      </dsp:nvSpPr>
      <dsp:spPr>
        <a:xfrm>
          <a:off x="-374795" y="847888"/>
          <a:ext cx="6096000" cy="95426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477D1-FD40-4C5E-94EB-0622D0E26079}">
      <dsp:nvSpPr>
        <dsp:cNvPr id="0" name=""/>
        <dsp:cNvSpPr/>
      </dsp:nvSpPr>
      <dsp:spPr>
        <a:xfrm>
          <a:off x="-2" y="1078590"/>
          <a:ext cx="525873" cy="5248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9013A-B783-454E-9D99-9E60FB23E965}">
      <dsp:nvSpPr>
        <dsp:cNvPr id="0" name=""/>
        <dsp:cNvSpPr/>
      </dsp:nvSpPr>
      <dsp:spPr>
        <a:xfrm>
          <a:off x="660466" y="835544"/>
          <a:ext cx="4974701" cy="984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149" tIns="104149" rIns="104149" bIns="10414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Este produto tem como objetivo, propor uma impulsão na produção dos clientes que adotarem a nossa tecnologia.</a:t>
          </a:r>
          <a:endParaRPr lang="en-US" sz="1800" kern="1200" dirty="0"/>
        </a:p>
      </dsp:txBody>
      <dsp:txXfrm>
        <a:off x="660466" y="835544"/>
        <a:ext cx="4974701" cy="984088"/>
      </dsp:txXfrm>
    </dsp:sp>
    <dsp:sp modelId="{B1EB2F68-E8D5-4827-80F2-A007B13CD017}">
      <dsp:nvSpPr>
        <dsp:cNvPr id="0" name=""/>
        <dsp:cNvSpPr/>
      </dsp:nvSpPr>
      <dsp:spPr>
        <a:xfrm>
          <a:off x="-445326" y="2032833"/>
          <a:ext cx="6096000" cy="95426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4A297-C6B9-4968-ACAE-11693A9A17D6}">
      <dsp:nvSpPr>
        <dsp:cNvPr id="0" name=""/>
        <dsp:cNvSpPr/>
      </dsp:nvSpPr>
      <dsp:spPr>
        <a:xfrm>
          <a:off x="-2" y="2165832"/>
          <a:ext cx="525873" cy="5248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241C3B-C548-4A83-98B0-7745ED154EF5}">
      <dsp:nvSpPr>
        <dsp:cNvPr id="0" name=""/>
        <dsp:cNvSpPr/>
      </dsp:nvSpPr>
      <dsp:spPr>
        <a:xfrm>
          <a:off x="692141" y="2019078"/>
          <a:ext cx="2743200" cy="984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149" tIns="104149" rIns="104149" bIns="10414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Como</a:t>
          </a:r>
          <a:r>
            <a:rPr lang="pt-BR" sz="1700" b="1" kern="1200" dirty="0"/>
            <a:t>?</a:t>
          </a:r>
          <a:endParaRPr lang="en-US" sz="1700" kern="1200" dirty="0"/>
        </a:p>
      </dsp:txBody>
      <dsp:txXfrm>
        <a:off x="692141" y="2019078"/>
        <a:ext cx="2743200" cy="984088"/>
      </dsp:txXfrm>
    </dsp:sp>
    <dsp:sp modelId="{B1BCA811-6282-4E00-8F36-F085860B8A51}">
      <dsp:nvSpPr>
        <dsp:cNvPr id="0" name=""/>
        <dsp:cNvSpPr/>
      </dsp:nvSpPr>
      <dsp:spPr>
        <a:xfrm>
          <a:off x="1599309" y="2019078"/>
          <a:ext cx="4048992" cy="984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149" tIns="104149" rIns="104149" bIns="10414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A partir do monitoramento do plantio em estufas.</a:t>
          </a:r>
          <a:endParaRPr lang="en-US" sz="1400" kern="1200" dirty="0"/>
        </a:p>
      </dsp:txBody>
      <dsp:txXfrm>
        <a:off x="1599309" y="2019078"/>
        <a:ext cx="4048992" cy="984088"/>
      </dsp:txXfrm>
    </dsp:sp>
    <dsp:sp modelId="{25DECA55-A07B-4EC9-A246-BD7F56A02662}">
      <dsp:nvSpPr>
        <dsp:cNvPr id="0" name=""/>
        <dsp:cNvSpPr/>
      </dsp:nvSpPr>
      <dsp:spPr>
        <a:xfrm>
          <a:off x="-445326" y="3298328"/>
          <a:ext cx="6096000" cy="95426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9F5682-720A-4D91-9ED3-E456EC6AD6F0}">
      <dsp:nvSpPr>
        <dsp:cNvPr id="0" name=""/>
        <dsp:cNvSpPr/>
      </dsp:nvSpPr>
      <dsp:spPr>
        <a:xfrm>
          <a:off x="-2" y="3429002"/>
          <a:ext cx="525873" cy="5248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0ED14-4FFD-4492-BF44-8AEC2A15ADB4}">
      <dsp:nvSpPr>
        <dsp:cNvPr id="0" name=""/>
        <dsp:cNvSpPr/>
      </dsp:nvSpPr>
      <dsp:spPr>
        <a:xfrm>
          <a:off x="717461" y="3285679"/>
          <a:ext cx="2743200" cy="984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149" tIns="104149" rIns="104149" bIns="10414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Aumentando a qualidade do produto </a:t>
          </a:r>
          <a:endParaRPr lang="en-US" sz="1800" kern="1200" dirty="0"/>
        </a:p>
      </dsp:txBody>
      <dsp:txXfrm>
        <a:off x="717461" y="3285679"/>
        <a:ext cx="2743200" cy="984088"/>
      </dsp:txXfrm>
    </dsp:sp>
    <dsp:sp modelId="{7B88BCF3-58AA-4A42-AF03-202D97003DF3}">
      <dsp:nvSpPr>
        <dsp:cNvPr id="0" name=""/>
        <dsp:cNvSpPr/>
      </dsp:nvSpPr>
      <dsp:spPr>
        <a:xfrm>
          <a:off x="3474808" y="3285679"/>
          <a:ext cx="2567788" cy="984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149" tIns="104149" rIns="104149" bIns="10414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Maior lucratividade.</a:t>
          </a:r>
          <a:endParaRPr lang="en-US" sz="1400" kern="1200" dirty="0"/>
        </a:p>
      </dsp:txBody>
      <dsp:txXfrm>
        <a:off x="3474808" y="3285679"/>
        <a:ext cx="2567788" cy="984088"/>
      </dsp:txXfrm>
    </dsp:sp>
    <dsp:sp modelId="{ABEA4416-5F04-483D-96E8-98EF3C9E1BAE}">
      <dsp:nvSpPr>
        <dsp:cNvPr id="0" name=""/>
        <dsp:cNvSpPr/>
      </dsp:nvSpPr>
      <dsp:spPr>
        <a:xfrm>
          <a:off x="-445326" y="4466116"/>
          <a:ext cx="6096000" cy="95426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CB30E6-3791-4085-BE17-799CF5010AD5}">
      <dsp:nvSpPr>
        <dsp:cNvPr id="0" name=""/>
        <dsp:cNvSpPr/>
      </dsp:nvSpPr>
      <dsp:spPr>
        <a:xfrm>
          <a:off x="-2" y="4718909"/>
          <a:ext cx="525873" cy="52484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8A56D-9CEA-4920-9857-7AF48C2D34B4}">
      <dsp:nvSpPr>
        <dsp:cNvPr id="0" name=""/>
        <dsp:cNvSpPr/>
      </dsp:nvSpPr>
      <dsp:spPr>
        <a:xfrm>
          <a:off x="641173" y="4451508"/>
          <a:ext cx="2743200" cy="984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149" tIns="104149" rIns="104149" bIns="10414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Diminuindo a mão de obra</a:t>
          </a:r>
          <a:endParaRPr lang="en-US" sz="1800" kern="1200" dirty="0"/>
        </a:p>
      </dsp:txBody>
      <dsp:txXfrm>
        <a:off x="641173" y="4451508"/>
        <a:ext cx="2743200" cy="984088"/>
      </dsp:txXfrm>
    </dsp:sp>
    <dsp:sp modelId="{CB680787-AA92-4173-A455-8474E67FF2B8}">
      <dsp:nvSpPr>
        <dsp:cNvPr id="0" name=""/>
        <dsp:cNvSpPr/>
      </dsp:nvSpPr>
      <dsp:spPr>
        <a:xfrm>
          <a:off x="3131235" y="4477565"/>
          <a:ext cx="2515816" cy="931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24" tIns="101424" rIns="101424" bIns="10142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Uma plantação monitorada possibilita reduzir em até 50% a quantidade de funcionários.</a:t>
          </a:r>
          <a:endParaRPr lang="en-US" sz="1400" kern="1200" dirty="0"/>
        </a:p>
      </dsp:txBody>
      <dsp:txXfrm>
        <a:off x="3131235" y="4477565"/>
        <a:ext cx="2515816" cy="931435"/>
      </dsp:txXfrm>
    </dsp:sp>
    <dsp:sp modelId="{787EB8FF-2E92-4FC5-95A5-229B427089EB}">
      <dsp:nvSpPr>
        <dsp:cNvPr id="0" name=""/>
        <dsp:cNvSpPr/>
      </dsp:nvSpPr>
      <dsp:spPr>
        <a:xfrm>
          <a:off x="-431915" y="5748768"/>
          <a:ext cx="6096000" cy="95426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017542-93DD-4DA1-BDAC-5062A886D914}">
      <dsp:nvSpPr>
        <dsp:cNvPr id="0" name=""/>
        <dsp:cNvSpPr/>
      </dsp:nvSpPr>
      <dsp:spPr>
        <a:xfrm>
          <a:off x="-2" y="5993353"/>
          <a:ext cx="525873" cy="52484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A688C-6AF7-48E0-ADF5-C5AD5FE07E25}">
      <dsp:nvSpPr>
        <dsp:cNvPr id="0" name=""/>
        <dsp:cNvSpPr/>
      </dsp:nvSpPr>
      <dsp:spPr>
        <a:xfrm>
          <a:off x="627649" y="5735813"/>
          <a:ext cx="2743200" cy="984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149" tIns="104149" rIns="104149" bIns="10414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Reduzindo os custos com água e adubo</a:t>
          </a:r>
          <a:endParaRPr lang="en-US" sz="1800" kern="1200" dirty="0"/>
        </a:p>
      </dsp:txBody>
      <dsp:txXfrm>
        <a:off x="627649" y="5735813"/>
        <a:ext cx="2743200" cy="984088"/>
      </dsp:txXfrm>
    </dsp:sp>
    <dsp:sp modelId="{3C0E46FF-A563-44F7-8E77-67FD0CCCD9B9}">
      <dsp:nvSpPr>
        <dsp:cNvPr id="0" name=""/>
        <dsp:cNvSpPr/>
      </dsp:nvSpPr>
      <dsp:spPr>
        <a:xfrm>
          <a:off x="3324338" y="5832448"/>
          <a:ext cx="2391410" cy="776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06" tIns="92606" rIns="92606" bIns="9260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Um monitoramento eficaz te possibilita fazer um adubamento e irrigação eficaz e sem desperdício.</a:t>
          </a:r>
          <a:endParaRPr lang="en-US" sz="1400" kern="1200" dirty="0"/>
        </a:p>
      </dsp:txBody>
      <dsp:txXfrm>
        <a:off x="3324338" y="5832448"/>
        <a:ext cx="2391410" cy="776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12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2403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39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5306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10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65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1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4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5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7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3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06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37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7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3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9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  <p:sldLayoutId id="2147483924" r:id="rId14"/>
    <p:sldLayoutId id="2147483925" r:id="rId15"/>
    <p:sldLayoutId id="214748392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quant-ux.com/#/test.html?h=a2aa10aOmz5jG1xGCPBvnabn3Ik6yGwWzsPwYXmGzq5rxyqTjQof4LyQHcEG" TargetMode="Externa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55D7B-CD64-4666-8D3B-B298167B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GREENHOUSE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38613CD6-D778-27EF-5744-841E8CB77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Alexandre Costa</a:t>
            </a:r>
          </a:p>
          <a:p>
            <a:r>
              <a:rPr lang="en-US" dirty="0" err="1">
                <a:latin typeface="Arial Rounded MT Bold" panose="020F0704030504030204" pitchFamily="34" charset="0"/>
              </a:rPr>
              <a:t>Diogo</a:t>
            </a:r>
            <a:r>
              <a:rPr lang="en-US" dirty="0">
                <a:latin typeface="Arial Rounded MT Bold" panose="020F0704030504030204" pitchFamily="34" charset="0"/>
              </a:rPr>
              <a:t> Moreno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Gabriel Rossi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Gustavo </a:t>
            </a:r>
            <a:r>
              <a:rPr lang="en-US" dirty="0" err="1">
                <a:latin typeface="Arial Rounded MT Bold" panose="020F0704030504030204" pitchFamily="34" charset="0"/>
              </a:rPr>
              <a:t>Carriel</a:t>
            </a:r>
            <a:endParaRPr lang="en-US" dirty="0">
              <a:latin typeface="Arial Rounded MT Bold" panose="020F0704030504030204" pitchFamily="34" charset="0"/>
            </a:endParaRPr>
          </a:p>
          <a:p>
            <a:r>
              <a:rPr lang="en-US" dirty="0">
                <a:latin typeface="Arial Rounded MT Bold" panose="020F0704030504030204" pitchFamily="34" charset="0"/>
              </a:rPr>
              <a:t>Rafael Moreira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Raul Meira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5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D20FE0CE-C5A0-46F8-A066-546274D64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" r="20150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44191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 descr="Pessoa escrevendo em um bloco de notas">
            <a:extLst>
              <a:ext uri="{FF2B5EF4-FFF2-40B4-BE49-F238E27FC236}">
                <a16:creationId xmlns:a16="http://schemas.microsoft.com/office/drawing/2014/main" id="{E04F8756-F978-2E66-792D-CCC45CBBD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9990" b="1548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E1705E-1146-47CF-87BE-98FFC0D43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Protótipo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do site </a:t>
            </a:r>
            <a:r>
              <a:rPr lang="en-US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institucional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679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grama, edifício, trem, pista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F6D78018-EF6B-4607-B61E-2A853C814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"/>
            <a:ext cx="12192000" cy="620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09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65FF2FE0-1413-490A-A6E1-4077BEA38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6" y="53340"/>
            <a:ext cx="12233391" cy="67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9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B009C9FB-8815-4765-9990-112D8C102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808" y="5001291"/>
            <a:ext cx="8640381" cy="1856709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34BC6BC4-CE24-423E-8DD6-2DE251B81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82" y="0"/>
            <a:ext cx="8649907" cy="500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69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5" name="Picture 34" descr="Área de escritório vazia">
            <a:extLst>
              <a:ext uri="{FF2B5EF4-FFF2-40B4-BE49-F238E27FC236}">
                <a16:creationId xmlns:a16="http://schemas.microsoft.com/office/drawing/2014/main" id="{0C7CEFA9-E363-F52D-7E7C-F9FF71EDF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5706" b="1768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E0AC5B6-ADA5-47C0-9538-B19F9B51B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Banco de dados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513787A-B47A-42CE-9CF1-26A7E0C1A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964" y="4050832"/>
            <a:ext cx="4763558" cy="13662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Tabelas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criadas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com a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utilização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da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linguagem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sql</a:t>
            </a: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6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21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E3D4BC0F-11E1-4EFA-871B-0EC5CD859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521255"/>
              </p:ext>
            </p:extLst>
          </p:nvPr>
        </p:nvGraphicFramePr>
        <p:xfrm>
          <a:off x="0" y="0"/>
          <a:ext cx="1219200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5325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503012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002479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72804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585878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30911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idUsuario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CNPJ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Endre</a:t>
                      </a:r>
                      <a:r>
                        <a:rPr lang="pt-BR" dirty="0" err="1"/>
                        <a:t>ço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E-mail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Representante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166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17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648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45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247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191455"/>
                  </a:ext>
                </a:extLst>
              </a:tr>
            </a:tbl>
          </a:graphicData>
        </a:graphic>
      </p:graphicFrame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4B146CB6-98D9-403D-BFDC-64CA77AAB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677874"/>
              </p:ext>
            </p:extLst>
          </p:nvPr>
        </p:nvGraphicFramePr>
        <p:xfrm>
          <a:off x="0" y="2316480"/>
          <a:ext cx="944880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89760">
                  <a:extLst>
                    <a:ext uri="{9D8B030D-6E8A-4147-A177-3AD203B41FA5}">
                      <a16:colId xmlns:a16="http://schemas.microsoft.com/office/drawing/2014/main" val="2829333376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789515162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1660938194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166855774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203872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idUsuario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CPF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Endereço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E-mail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192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44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683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4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09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435817"/>
                  </a:ext>
                </a:extLst>
              </a:tr>
            </a:tbl>
          </a:graphicData>
        </a:graphic>
      </p:graphicFrame>
      <p:graphicFrame>
        <p:nvGraphicFramePr>
          <p:cNvPr id="10" name="Tabela 10">
            <a:extLst>
              <a:ext uri="{FF2B5EF4-FFF2-40B4-BE49-F238E27FC236}">
                <a16:creationId xmlns:a16="http://schemas.microsoft.com/office/drawing/2014/main" id="{AB77FABE-271F-4A87-BB6F-48F7112E9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73078"/>
              </p:ext>
            </p:extLst>
          </p:nvPr>
        </p:nvGraphicFramePr>
        <p:xfrm>
          <a:off x="0" y="4632960"/>
          <a:ext cx="9448800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89760">
                  <a:extLst>
                    <a:ext uri="{9D8B030D-6E8A-4147-A177-3AD203B41FA5}">
                      <a16:colId xmlns:a16="http://schemas.microsoft.com/office/drawing/2014/main" val="429240084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568880668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402931528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870639149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1910514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idSensor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Temperatura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Luminosidade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Umidade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Data/</a:t>
                      </a:r>
                      <a:r>
                        <a:rPr lang="pt-BR" dirty="0" err="1"/>
                        <a:t>Horario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171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299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40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00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75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692112"/>
                  </a:ext>
                </a:extLst>
              </a:tr>
            </a:tbl>
          </a:graphicData>
        </a:graphic>
      </p:graphicFrame>
      <p:sp>
        <p:nvSpPr>
          <p:cNvPr id="11" name="Elipse 10">
            <a:extLst>
              <a:ext uri="{FF2B5EF4-FFF2-40B4-BE49-F238E27FC236}">
                <a16:creationId xmlns:a16="http://schemas.microsoft.com/office/drawing/2014/main" id="{0807B7F6-BCEC-441E-8620-6DFC67D91416}"/>
              </a:ext>
            </a:extLst>
          </p:cNvPr>
          <p:cNvSpPr/>
          <p:nvPr/>
        </p:nvSpPr>
        <p:spPr>
          <a:xfrm>
            <a:off x="9700260" y="2438400"/>
            <a:ext cx="579120" cy="502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1249050-4106-4347-A207-EACBD0EC728F}"/>
              </a:ext>
            </a:extLst>
          </p:cNvPr>
          <p:cNvSpPr/>
          <p:nvPr/>
        </p:nvSpPr>
        <p:spPr>
          <a:xfrm>
            <a:off x="9700260" y="3916680"/>
            <a:ext cx="579120" cy="5029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6B158A4-84E5-4FC0-84BB-20C93F907A2B}"/>
              </a:ext>
            </a:extLst>
          </p:cNvPr>
          <p:cNvSpPr/>
          <p:nvPr/>
        </p:nvSpPr>
        <p:spPr>
          <a:xfrm>
            <a:off x="9700260" y="5394960"/>
            <a:ext cx="579120" cy="5029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61F68CB-882B-4ECD-BE5B-5035CDBDB2CA}"/>
              </a:ext>
            </a:extLst>
          </p:cNvPr>
          <p:cNvSpPr txBox="1"/>
          <p:nvPr/>
        </p:nvSpPr>
        <p:spPr>
          <a:xfrm>
            <a:off x="10279380" y="2499360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Rounded MT Bold" panose="020F0704030504030204" pitchFamily="34" charset="0"/>
              </a:rPr>
              <a:t>Pessoa Jurídica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CB1660A-9627-4239-97D5-0448A9344D4D}"/>
              </a:ext>
            </a:extLst>
          </p:cNvPr>
          <p:cNvSpPr txBox="1"/>
          <p:nvPr/>
        </p:nvSpPr>
        <p:spPr>
          <a:xfrm>
            <a:off x="10279380" y="3920490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Rounded MT Bold" panose="020F0704030504030204" pitchFamily="34" charset="0"/>
              </a:rPr>
              <a:t>Pessoa Física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ED45852-3FB1-4013-81B9-680AE0AB7868}"/>
              </a:ext>
            </a:extLst>
          </p:cNvPr>
          <p:cNvSpPr txBox="1"/>
          <p:nvPr/>
        </p:nvSpPr>
        <p:spPr>
          <a:xfrm>
            <a:off x="10279380" y="5394960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Rounded MT Bold" panose="020F0704030504030204" pitchFamily="34" charset="0"/>
              </a:rPr>
              <a:t>Dados sensores</a:t>
            </a:r>
          </a:p>
        </p:txBody>
      </p:sp>
    </p:spTree>
    <p:extLst>
      <p:ext uri="{BB962C8B-B14F-4D97-AF65-F5344CB8AC3E}">
        <p14:creationId xmlns:p14="http://schemas.microsoft.com/office/powerpoint/2010/main" val="2324056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Picture 7" descr="Gráficos de várias cores e números">
            <a:extLst>
              <a:ext uri="{FF2B5EF4-FFF2-40B4-BE49-F238E27FC236}">
                <a16:creationId xmlns:a16="http://schemas.microsoft.com/office/drawing/2014/main" id="{68E1CFE6-113A-8828-BA0E-E47F852BD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2108" b="1128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7806EE3-35A8-42A5-A52D-739426EC2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Simulador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financeiro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09AB357-D28D-4FB7-884A-39EA3CDE4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964" y="4050832"/>
            <a:ext cx="4573037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Desenvolvido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com a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utilização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 de HTML e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Javascript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7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CAC1179F-630A-4C69-A3AB-B7A34CADC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0"/>
            <a:ext cx="9265919" cy="682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09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5DFEA8F2-0655-4469-90A0-90E9D8AC8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39600" cy="68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12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Picture 7" descr="Breadboard elettronica">
            <a:extLst>
              <a:ext uri="{FF2B5EF4-FFF2-40B4-BE49-F238E27FC236}">
                <a16:creationId xmlns:a16="http://schemas.microsoft.com/office/drawing/2014/main" id="{3CBE2C2E-8A52-6273-0DBC-C42E71B4D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33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8FF94DB-0953-4318-B572-4F0103595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Arduino</a:t>
            </a:r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283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sta elevada de pântano e marismas ao entardecer">
            <a:extLst>
              <a:ext uri="{FF2B5EF4-FFF2-40B4-BE49-F238E27FC236}">
                <a16:creationId xmlns:a16="http://schemas.microsoft.com/office/drawing/2014/main" id="{78F13757-950B-627D-1663-99008828B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2668" b="1072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6" name="Isosceles Triangle 8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Parallelogram 10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Isosceles Triangle 20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0CD92C-51B4-48B3-9209-D30D1CE66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447" y="1648511"/>
            <a:ext cx="4569803" cy="23691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Agronegócio</a:t>
            </a:r>
            <a:r>
              <a:rPr lang="en-US" sz="4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no </a:t>
            </a:r>
            <a:r>
              <a:rPr lang="en-US" sz="4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Brasil</a:t>
            </a:r>
            <a:r>
              <a:rPr lang="en-US" sz="4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 </a:t>
            </a:r>
            <a:r>
              <a:rPr lang="en-US" sz="4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sua</a:t>
            </a:r>
            <a:r>
              <a:rPr lang="en-US" sz="4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4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importância</a:t>
            </a:r>
            <a:r>
              <a:rPr lang="en-US" sz="4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endParaRPr lang="pt-BR" sz="4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BDAC68-D213-45D8-83D4-642328875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0964" y="4050832"/>
            <a:ext cx="4573037" cy="1096899"/>
          </a:xfrm>
        </p:spPr>
        <p:txBody>
          <a:bodyPr>
            <a:normAutofit/>
          </a:bodyPr>
          <a:lstStyle/>
          <a:p>
            <a:r>
              <a:rPr lang="en-US" sz="17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Em</a:t>
            </a:r>
            <a:r>
              <a:rPr lang="en-US" sz="1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2020, o </a:t>
            </a:r>
            <a:r>
              <a:rPr lang="en-US" sz="17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agronegocio</a:t>
            </a:r>
            <a:r>
              <a:rPr lang="en-US" sz="1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alcan</a:t>
            </a:r>
            <a:r>
              <a:rPr lang="pt-BR" sz="17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çou</a:t>
            </a:r>
            <a:r>
              <a:rPr lang="pt-BR" sz="1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a participação de 26,6% no PIB brasileiro. </a:t>
            </a:r>
          </a:p>
          <a:p>
            <a:r>
              <a:rPr lang="pt-BR" sz="17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Equivalente a R$ 2 trilhões.</a:t>
            </a: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8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497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CE29A964-413B-4DA5-A4B5-9828582C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Sensores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utilizados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D67B0C3-FBC7-4448-A6C4-C62CEE584971}"/>
              </a:ext>
            </a:extLst>
          </p:cNvPr>
          <p:cNvSpPr txBox="1"/>
          <p:nvPr/>
        </p:nvSpPr>
        <p:spPr>
          <a:xfrm>
            <a:off x="5209563" y="2160589"/>
            <a:ext cx="455436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Temperatura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LM35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Temperatura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 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umidade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DHT11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Luminosidade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LDR</a:t>
            </a:r>
          </a:p>
        </p:txBody>
      </p:sp>
      <p:pic>
        <p:nvPicPr>
          <p:cNvPr id="10" name="Picture 8" descr="Componentes eletrônicos em uma tela de fundo branca">
            <a:extLst>
              <a:ext uri="{FF2B5EF4-FFF2-40B4-BE49-F238E27FC236}">
                <a16:creationId xmlns:a16="http://schemas.microsoft.com/office/drawing/2014/main" id="{C907AB14-8BE7-EA00-2A78-7D8035FA9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91" r="-2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2932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Picture 7" descr="Uma sala cinza cheia de pontos de interrogação com uma porta de saida">
            <a:extLst>
              <a:ext uri="{FF2B5EF4-FFF2-40B4-BE49-F238E27FC236}">
                <a16:creationId xmlns:a16="http://schemas.microsoft.com/office/drawing/2014/main" id="{E91B2097-3BD0-E1C8-685B-E8D3C9E6D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324" b="23067"/>
          <a:stretch/>
        </p:blipFill>
        <p:spPr>
          <a:xfrm>
            <a:off x="-3175" y="-8467"/>
            <a:ext cx="12191999" cy="6857990"/>
          </a:xfrm>
          <a:prstGeom prst="rect">
            <a:avLst/>
          </a:prstGeom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7C27164-6234-4EEE-8857-0104E11B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538" y="335201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Conclusão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 </a:t>
            </a:r>
            <a:r>
              <a:rPr lang="en-US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próximos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passos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0273437-4459-4D8B-921F-C0000103A32E}"/>
              </a:ext>
            </a:extLst>
          </p:cNvPr>
          <p:cNvSpPr txBox="1"/>
          <p:nvPr/>
        </p:nvSpPr>
        <p:spPr>
          <a:xfrm>
            <a:off x="4766734" y="3176587"/>
            <a:ext cx="49831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Problemas</a:t>
            </a:r>
          </a:p>
          <a:p>
            <a:endParaRPr lang="pt-BR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Solução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98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Notas autoadesivas com pontos de interrogação">
            <a:extLst>
              <a:ext uri="{FF2B5EF4-FFF2-40B4-BE49-F238E27FC236}">
                <a16:creationId xmlns:a16="http://schemas.microsoft.com/office/drawing/2014/main" id="{E9E2B353-ACD7-B1C5-4281-73F725553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2632" b="1076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F12E17-2315-4ECB-8C4C-EB300F3F5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Dúvidas</a:t>
            </a:r>
            <a:r>
              <a:rPr lang="en-US" sz="5400" dirty="0">
                <a:latin typeface="Arial Rounded MT Bold" panose="020F0704030504030204" pitchFamily="34" charset="0"/>
              </a:rPr>
              <a:t>?</a:t>
            </a: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75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Vista aérea da mão de uma pessoa plantando">
            <a:extLst>
              <a:ext uri="{FF2B5EF4-FFF2-40B4-BE49-F238E27FC236}">
                <a16:creationId xmlns:a16="http://schemas.microsoft.com/office/drawing/2014/main" id="{876BD7BB-B9EA-48EE-9712-4A975E305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8005" b="15387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185689-4A76-42BC-A9D8-FE44366E2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80" y="1264921"/>
            <a:ext cx="5052523" cy="2782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Como </a:t>
            </a:r>
            <a:r>
              <a:rPr lang="en-US" sz="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funciona</a:t>
            </a:r>
            <a: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uma</a:t>
            </a:r>
            <a: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estufa </a:t>
            </a:r>
            <a:r>
              <a:rPr lang="en-US" sz="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agrícola</a:t>
            </a:r>
            <a:endParaRPr lang="en-US" sz="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820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B009C635-B5FE-4B3B-A7CA-414B20720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37" y="175156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Quais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as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funções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de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uma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estufa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agrícola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?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7688DD3-8E77-4FC9-B703-6CE3EEE51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47" y="1388933"/>
            <a:ext cx="8596668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Wingdings 3" charset="2"/>
              <a:buChar char=""/>
            </a:pPr>
            <a:r>
              <a:rPr lang="en-US" sz="2000" dirty="0" err="1">
                <a:latin typeface="Arial Rounded MT Bold" panose="020F0704030504030204" pitchFamily="34" charset="0"/>
              </a:rPr>
              <a:t>Proteger</a:t>
            </a:r>
            <a:r>
              <a:rPr lang="en-US" sz="2000" dirty="0">
                <a:latin typeface="Arial Rounded MT Bold" panose="020F0704030504030204" pitchFamily="34" charset="0"/>
              </a:rPr>
              <a:t> as </a:t>
            </a:r>
            <a:r>
              <a:rPr lang="en-US" sz="2000" dirty="0" err="1">
                <a:latin typeface="Arial Rounded MT Bold" panose="020F0704030504030204" pitchFamily="34" charset="0"/>
              </a:rPr>
              <a:t>plantas</a:t>
            </a:r>
            <a:r>
              <a:rPr lang="en-US" sz="2000" dirty="0">
                <a:latin typeface="Arial Rounded MT Bold" panose="020F0704030504030204" pitchFamily="34" charset="0"/>
              </a:rPr>
              <a:t>.</a:t>
            </a:r>
          </a:p>
          <a:p>
            <a:pPr marL="342900" indent="-342900">
              <a:buFont typeface="Wingdings 3" charset="2"/>
              <a:buChar char=""/>
            </a:pPr>
            <a:r>
              <a:rPr lang="en-US" sz="2000" dirty="0" err="1">
                <a:latin typeface="Arial Rounded MT Bold" panose="020F0704030504030204" pitchFamily="34" charset="0"/>
              </a:rPr>
              <a:t>Melhorar</a:t>
            </a:r>
            <a:r>
              <a:rPr lang="en-US" sz="2000" dirty="0">
                <a:latin typeface="Arial Rounded MT Bold" panose="020F0704030504030204" pitchFamily="34" charset="0"/>
              </a:rPr>
              <a:t> as </a:t>
            </a:r>
            <a:r>
              <a:rPr lang="en-US" sz="2000" dirty="0" err="1">
                <a:latin typeface="Arial Rounded MT Bold" panose="020F0704030504030204" pitchFamily="34" charset="0"/>
              </a:rPr>
              <a:t>condições</a:t>
            </a:r>
            <a:r>
              <a:rPr lang="en-US" sz="2000" dirty="0">
                <a:latin typeface="Arial Rounded MT Bold" panose="020F0704030504030204" pitchFamily="34" charset="0"/>
              </a:rPr>
              <a:t> para o </a:t>
            </a:r>
            <a:r>
              <a:rPr lang="en-US" sz="2000" dirty="0" err="1">
                <a:latin typeface="Arial Rounded MT Bold" panose="020F0704030504030204" pitchFamily="34" charset="0"/>
              </a:rPr>
              <a:t>desenvolvimento</a:t>
            </a:r>
            <a:r>
              <a:rPr lang="en-US" sz="2000" dirty="0">
                <a:latin typeface="Arial Rounded MT Bold" panose="020F0704030504030204" pitchFamily="34" charset="0"/>
              </a:rPr>
              <a:t> do </a:t>
            </a:r>
            <a:r>
              <a:rPr lang="en-US" sz="2000" dirty="0" err="1">
                <a:latin typeface="Arial Rounded MT Bold" panose="020F0704030504030204" pitchFamily="34" charset="0"/>
              </a:rPr>
              <a:t>cultivo</a:t>
            </a:r>
            <a:r>
              <a:rPr lang="en-US" sz="2000" dirty="0">
                <a:latin typeface="Arial Rounded MT Bold" panose="020F0704030504030204" pitchFamily="34" charset="0"/>
              </a:rPr>
              <a:t>.</a:t>
            </a:r>
          </a:p>
          <a:p>
            <a:pPr marL="342900" indent="-342900">
              <a:buFont typeface="Wingdings 3" charset="2"/>
              <a:buChar char=""/>
            </a:pPr>
            <a:r>
              <a:rPr lang="en-US" sz="2000" dirty="0" err="1">
                <a:latin typeface="Arial Rounded MT Bold" panose="020F0704030504030204" pitchFamily="34" charset="0"/>
              </a:rPr>
              <a:t>Manter</a:t>
            </a:r>
            <a:r>
              <a:rPr lang="en-US" sz="2000" dirty="0">
                <a:latin typeface="Arial Rounded MT Bold" panose="020F0704030504030204" pitchFamily="34" charset="0"/>
              </a:rPr>
              <a:t> as </a:t>
            </a:r>
            <a:r>
              <a:rPr lang="en-US" sz="2000" dirty="0" err="1">
                <a:latin typeface="Arial Rounded MT Bold" panose="020F0704030504030204" pitchFamily="34" charset="0"/>
              </a:rPr>
              <a:t>melhores</a:t>
            </a:r>
            <a:r>
              <a:rPr lang="en-US" sz="2000" dirty="0">
                <a:latin typeface="Arial Rounded MT Bold" panose="020F0704030504030204" pitchFamily="34" charset="0"/>
              </a:rPr>
              <a:t> </a:t>
            </a:r>
            <a:r>
              <a:rPr lang="en-US" sz="2000" dirty="0" err="1">
                <a:latin typeface="Arial Rounded MT Bold" panose="020F0704030504030204" pitchFamily="34" charset="0"/>
              </a:rPr>
              <a:t>condições</a:t>
            </a:r>
            <a:r>
              <a:rPr lang="en-US" sz="2000" dirty="0">
                <a:latin typeface="Arial Rounded MT Bold" panose="020F0704030504030204" pitchFamily="34" charset="0"/>
              </a:rPr>
              <a:t> </a:t>
            </a:r>
            <a:r>
              <a:rPr lang="en-US" sz="2000" dirty="0" err="1">
                <a:latin typeface="Arial Rounded MT Bold" panose="020F0704030504030204" pitchFamily="34" charset="0"/>
              </a:rPr>
              <a:t>climáticas</a:t>
            </a:r>
            <a:r>
              <a:rPr lang="en-US" sz="2000" dirty="0">
                <a:latin typeface="Arial Rounded MT Bold" panose="020F0704030504030204" pitchFamily="34" charset="0"/>
              </a:rPr>
              <a:t> </a:t>
            </a:r>
            <a:r>
              <a:rPr lang="en-US" sz="2000" dirty="0" err="1">
                <a:latin typeface="Arial Rounded MT Bold" panose="020F0704030504030204" pitchFamily="34" charset="0"/>
              </a:rPr>
              <a:t>possíveis</a:t>
            </a:r>
            <a:r>
              <a:rPr lang="en-US" sz="2000" dirty="0">
                <a:latin typeface="Arial Rounded MT Bold" panose="020F0704030504030204" pitchFamily="34" charset="0"/>
              </a:rPr>
              <a:t>.</a:t>
            </a:r>
          </a:p>
          <a:p>
            <a:pPr marL="342900" indent="-342900">
              <a:buFont typeface="Wingdings 3" charset="2"/>
              <a:buChar char=""/>
            </a:pPr>
            <a:endParaRPr lang="en-US" dirty="0"/>
          </a:p>
          <a:p>
            <a:pPr marL="342900" indent="-342900">
              <a:buFont typeface="Wingdings 3" charset="2"/>
              <a:buChar char=""/>
            </a:pPr>
            <a:endParaRPr lang="en-US" dirty="0"/>
          </a:p>
          <a:p>
            <a:pPr>
              <a:buFont typeface="Wingdings 3" charset="2"/>
              <a:buChar char=""/>
            </a:pPr>
            <a:endParaRPr lang="en-US" dirty="0"/>
          </a:p>
          <a:p>
            <a:pPr marL="342900" indent="-342900">
              <a:buFont typeface="Wingdings 3" charset="2"/>
              <a:buChar char=""/>
            </a:pPr>
            <a:endParaRPr lang="en-US" dirty="0"/>
          </a:p>
          <a:p>
            <a:pPr marL="342900" indent="-342900">
              <a:buFont typeface="Wingdings 3" charset="2"/>
              <a:buChar char=""/>
            </a:pPr>
            <a:endParaRPr lang="en-US" dirty="0"/>
          </a:p>
          <a:p>
            <a:pPr marL="342900" indent="-342900">
              <a:buFont typeface="Wingdings 3" charset="2"/>
              <a:buChar char=""/>
            </a:pPr>
            <a:endParaRPr lang="en-US" dirty="0"/>
          </a:p>
          <a:p>
            <a:pPr marL="342900" indent="-342900">
              <a:buFont typeface="Wingdings 3" charset="2"/>
              <a:buChar char=""/>
            </a:pPr>
            <a:endParaRPr lang="en-US" dirty="0"/>
          </a:p>
          <a:p>
            <a:pPr marL="342900" indent="-342900">
              <a:buFont typeface="Wingdings 3" charset="2"/>
              <a:buChar char=""/>
            </a:pPr>
            <a:endParaRPr lang="en-US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6A2873-12EC-45FD-9E37-169A93A5F669}"/>
              </a:ext>
            </a:extLst>
          </p:cNvPr>
          <p:cNvSpPr txBox="1"/>
          <p:nvPr/>
        </p:nvSpPr>
        <p:spPr>
          <a:xfrm>
            <a:off x="359445" y="2991185"/>
            <a:ext cx="7301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Quais as aplicações podem ser usadas estufas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592A905-4DDE-4274-9E90-25276534DF3D}"/>
              </a:ext>
            </a:extLst>
          </p:cNvPr>
          <p:cNvSpPr txBox="1"/>
          <p:nvPr/>
        </p:nvSpPr>
        <p:spPr>
          <a:xfrm>
            <a:off x="403564" y="4488608"/>
            <a:ext cx="67910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latin typeface="Arial Rounded MT Bold" panose="020F0704030504030204" pitchFamily="34" charset="0"/>
              </a:rPr>
              <a:t>Hidroponia (plantio a base de agua).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latin typeface="Arial Rounded MT Bold" panose="020F0704030504030204" pitchFamily="34" charset="0"/>
              </a:rPr>
              <a:t>Hortaliças (alface, couve etc...).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latin typeface="Arial Rounded MT Bold" panose="020F0704030504030204" pitchFamily="34" charset="0"/>
              </a:rPr>
              <a:t>Flores.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latin typeface="Arial Rounded MT Bold" panose="020F0704030504030204" pitchFamily="34" charset="0"/>
              </a:rPr>
              <a:t>Cogumelos.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latin typeface="Arial Rounded MT Bold" panose="020F0704030504030204" pitchFamily="34" charset="0"/>
              </a:rPr>
              <a:t>Ranicultura.</a:t>
            </a:r>
          </a:p>
        </p:txBody>
      </p:sp>
    </p:spTree>
    <p:extLst>
      <p:ext uri="{BB962C8B-B14F-4D97-AF65-F5344CB8AC3E}">
        <p14:creationId xmlns:p14="http://schemas.microsoft.com/office/powerpoint/2010/main" val="4065053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94B6CE-E6C9-4228-9328-EDBF0E91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40" y="-111759"/>
            <a:ext cx="4145300" cy="1320800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Problemas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D4D87-905E-49A9-945C-D10C5D67F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40" y="518160"/>
            <a:ext cx="4389140" cy="63166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000" b="1" dirty="0">
                <a:latin typeface="Arial Rounded MT Bold" panose="020F0704030504030204" pitchFamily="34" charset="0"/>
              </a:rPr>
              <a:t>Gasto excessivo com mão de obra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Arial Rounded MT Bold" panose="020F0704030504030204" pitchFamily="34" charset="0"/>
              </a:rPr>
              <a:t>Mão de obra agrícola de qualidade vem se tornando cada vez mais cara.</a:t>
            </a:r>
          </a:p>
          <a:p>
            <a:pPr>
              <a:lnSpc>
                <a:spcPct val="90000"/>
              </a:lnSpc>
            </a:pPr>
            <a:r>
              <a:rPr lang="pt-BR" sz="2000" b="1" dirty="0">
                <a:latin typeface="Arial Rounded MT Bold" panose="020F0704030504030204" pitchFamily="34" charset="0"/>
              </a:rPr>
              <a:t>Desperdício de água no plantio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Arial Rounded MT Bold" panose="020F0704030504030204" pitchFamily="34" charset="0"/>
              </a:rPr>
              <a:t>Quase metade da água usada no campo é desperdiçada.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Arial Rounded MT Bold" panose="020F0704030504030204" pitchFamily="34" charset="0"/>
              </a:rPr>
              <a:t>Uma redução de 10% seria capaz de abastecer toda a população mundial.</a:t>
            </a:r>
          </a:p>
          <a:p>
            <a:pPr>
              <a:lnSpc>
                <a:spcPct val="90000"/>
              </a:lnSpc>
            </a:pPr>
            <a:r>
              <a:rPr lang="pt-BR" sz="2000" b="1" dirty="0">
                <a:latin typeface="Arial Rounded MT Bold" panose="020F0704030504030204" pitchFamily="34" charset="0"/>
              </a:rPr>
              <a:t>Produtos de baixa qualidade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Arial Rounded MT Bold" panose="020F0704030504030204" pitchFamily="34" charset="0"/>
              </a:rPr>
              <a:t>Adubamento errado.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Arial Rounded MT Bold" panose="020F0704030504030204" pitchFamily="34" charset="0"/>
              </a:rPr>
              <a:t>Falta de controle da plantação .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Arial Rounded MT Bold" panose="020F0704030504030204" pitchFamily="34" charset="0"/>
              </a:rPr>
              <a:t>Monitoramento inexistente.</a:t>
            </a:r>
          </a:p>
          <a:p>
            <a:pPr>
              <a:lnSpc>
                <a:spcPct val="90000"/>
              </a:lnSpc>
            </a:pPr>
            <a:r>
              <a:rPr lang="pt-BR" sz="2000" b="1" dirty="0">
                <a:latin typeface="Arial Rounded MT Bold" panose="020F0704030504030204" pitchFamily="34" charset="0"/>
              </a:rPr>
              <a:t>Perda de produtos no plantio </a:t>
            </a:r>
          </a:p>
          <a:p>
            <a:pPr>
              <a:lnSpc>
                <a:spcPct val="90000"/>
              </a:lnSpc>
            </a:pPr>
            <a:endParaRPr lang="pt-BR" sz="1400" b="1" dirty="0">
              <a:latin typeface="Arial Rounded MT Bold" panose="020F0704030504030204" pitchFamily="34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pt-BR" sz="1400" dirty="0">
              <a:latin typeface="Arial Rounded MT Bold" panose="020F0704030504030204" pitchFamily="34" charset="0"/>
            </a:endParaRPr>
          </a:p>
          <a:p>
            <a:pPr>
              <a:lnSpc>
                <a:spcPct val="90000"/>
              </a:lnSpc>
            </a:pPr>
            <a:endParaRPr lang="pt-BR" sz="1400" b="1" dirty="0">
              <a:latin typeface="Arial Rounded MT Bold" panose="020F0704030504030204" pitchFamily="34" charset="0"/>
            </a:endParaRPr>
          </a:p>
          <a:p>
            <a:pPr>
              <a:lnSpc>
                <a:spcPct val="90000"/>
              </a:lnSpc>
            </a:pPr>
            <a:endParaRPr lang="pt-BR" sz="1400" b="1" dirty="0">
              <a:latin typeface="Arial Rounded MT Bold" panose="020F0704030504030204" pitchFamily="34" charset="0"/>
            </a:endParaRPr>
          </a:p>
          <a:p>
            <a:pPr>
              <a:lnSpc>
                <a:spcPct val="90000"/>
              </a:lnSpc>
            </a:pPr>
            <a:endParaRPr lang="pt-BR" sz="1400" b="1" dirty="0">
              <a:latin typeface="Arial Rounded MT Bold" panose="020F0704030504030204" pitchFamily="34" charset="0"/>
            </a:endParaRPr>
          </a:p>
          <a:p>
            <a:pPr>
              <a:lnSpc>
                <a:spcPct val="90000"/>
              </a:lnSpc>
            </a:pPr>
            <a:endParaRPr lang="pt-BR" sz="1400" b="1" dirty="0">
              <a:latin typeface="Arial Rounded MT Bold" panose="020F0704030504030204" pitchFamily="34" charset="0"/>
            </a:endParaRPr>
          </a:p>
          <a:p>
            <a:pPr>
              <a:lnSpc>
                <a:spcPct val="90000"/>
              </a:lnSpc>
            </a:pPr>
            <a:endParaRPr lang="pt-BR" sz="1400" b="1" dirty="0">
              <a:latin typeface="Arial Rounded MT Bold" panose="020F0704030504030204" pitchFamily="34" charset="0"/>
            </a:endParaRPr>
          </a:p>
          <a:p>
            <a:pPr marL="57150" indent="0">
              <a:lnSpc>
                <a:spcPct val="90000"/>
              </a:lnSpc>
              <a:buNone/>
            </a:pPr>
            <a:endParaRPr lang="pt-BR" sz="1400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 descr="Plantas em um campo">
            <a:extLst>
              <a:ext uri="{FF2B5EF4-FFF2-40B4-BE49-F238E27FC236}">
                <a16:creationId xmlns:a16="http://schemas.microsoft.com/office/drawing/2014/main" id="{79053C4A-76B0-F914-2090-E737B4D99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57" r="25632" b="-2"/>
          <a:stretch/>
        </p:blipFill>
        <p:spPr>
          <a:xfrm>
            <a:off x="0" y="0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7371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06B2CE-2C99-402C-86D3-37E1EC9F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152" y="138103"/>
            <a:ext cx="4203045" cy="1880972"/>
          </a:xfrm>
        </p:spPr>
        <p:txBody>
          <a:bodyPr anchor="ctr">
            <a:normAutofit/>
          </a:bodyPr>
          <a:lstStyle/>
          <a:p>
            <a:endParaRPr lang="pt-B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graphicFrame>
        <p:nvGraphicFramePr>
          <p:cNvPr id="388" name="Espaço Reservado para Conteúdo 2">
            <a:extLst>
              <a:ext uri="{FF2B5EF4-FFF2-40B4-BE49-F238E27FC236}">
                <a16:creationId xmlns:a16="http://schemas.microsoft.com/office/drawing/2014/main" id="{F0043828-A3E6-5259-2CD1-2CF1CE66D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0779141"/>
              </p:ext>
            </p:extLst>
          </p:nvPr>
        </p:nvGraphicFramePr>
        <p:xfrm>
          <a:off x="6096000" y="-1"/>
          <a:ext cx="6096000" cy="7160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144E0172-31F0-4BE4-8C04-75A7FC403441}"/>
              </a:ext>
            </a:extLst>
          </p:cNvPr>
          <p:cNvSpPr/>
          <p:nvPr/>
        </p:nvSpPr>
        <p:spPr>
          <a:xfrm>
            <a:off x="-31766" y="-1"/>
            <a:ext cx="5372648" cy="685800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aphic 118" descr="Lâmpada">
            <a:extLst>
              <a:ext uri="{FF2B5EF4-FFF2-40B4-BE49-F238E27FC236}">
                <a16:creationId xmlns:a16="http://schemas.microsoft.com/office/drawing/2014/main" id="{8FA2B28F-EAC6-494F-AE4B-83B97F9BC9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07" y="1718073"/>
            <a:ext cx="4900269" cy="490026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706D489-73EA-426A-B340-CC7B0FA71110}"/>
              </a:ext>
            </a:extLst>
          </p:cNvPr>
          <p:cNvSpPr txBox="1"/>
          <p:nvPr/>
        </p:nvSpPr>
        <p:spPr>
          <a:xfrm>
            <a:off x="699236" y="302153"/>
            <a:ext cx="44464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Solução proposta pela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GreenHouse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97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102B3-1330-4CAF-B17A-7D3D4F7A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449451"/>
            <a:ext cx="4203045" cy="1569624"/>
          </a:xfrm>
        </p:spPr>
        <p:txBody>
          <a:bodyPr anchor="ctr">
            <a:normAutofit fontScale="90000"/>
          </a:bodyPr>
          <a:lstStyle/>
          <a:p>
            <a:r>
              <a:rPr lang="pt-B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Ferramenta de gestão adotada pela equipe</a:t>
            </a:r>
          </a:p>
        </p:txBody>
      </p:sp>
      <p:pic>
        <p:nvPicPr>
          <p:cNvPr id="215" name="Imagem 214" descr="Logotipo&#10;&#10;Descrição gerada automaticamente">
            <a:extLst>
              <a:ext uri="{FF2B5EF4-FFF2-40B4-BE49-F238E27FC236}">
                <a16:creationId xmlns:a16="http://schemas.microsoft.com/office/drawing/2014/main" id="{84DA25C5-1B0F-4657-8994-62EB222B0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36" y="2388690"/>
            <a:ext cx="5131609" cy="28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1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C3E0FE5-50CF-459A-825C-D1C04A470AA7}"/>
              </a:ext>
            </a:extLst>
          </p:cNvPr>
          <p:cNvSpPr/>
          <p:nvPr/>
        </p:nvSpPr>
        <p:spPr>
          <a:xfrm>
            <a:off x="9067800" y="298192"/>
            <a:ext cx="2179320" cy="51816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A721B96-6B48-4F81-BC60-52A987BC2535}"/>
              </a:ext>
            </a:extLst>
          </p:cNvPr>
          <p:cNvSpPr/>
          <p:nvPr/>
        </p:nvSpPr>
        <p:spPr>
          <a:xfrm>
            <a:off x="5577840" y="273009"/>
            <a:ext cx="2179320" cy="51816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FE869EC-E562-4FFF-AA95-4DC57E1E02EA}"/>
              </a:ext>
            </a:extLst>
          </p:cNvPr>
          <p:cNvSpPr/>
          <p:nvPr/>
        </p:nvSpPr>
        <p:spPr>
          <a:xfrm>
            <a:off x="2110740" y="270511"/>
            <a:ext cx="2179320" cy="51816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D0782AF-0238-45EF-919B-F9406E52CF3E}"/>
              </a:ext>
            </a:extLst>
          </p:cNvPr>
          <p:cNvSpPr txBox="1"/>
          <p:nvPr/>
        </p:nvSpPr>
        <p:spPr>
          <a:xfrm>
            <a:off x="9044940" y="-98821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Essencial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endParaRPr lang="pt-BR" dirty="0">
              <a:latin typeface="Arial Rounded MT Bold" panose="020F070403050403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0D76371-A0E3-45D9-9C2A-90A17171C4A6}"/>
              </a:ext>
            </a:extLst>
          </p:cNvPr>
          <p:cNvSpPr txBox="1"/>
          <p:nvPr/>
        </p:nvSpPr>
        <p:spPr>
          <a:xfrm>
            <a:off x="5577840" y="-98821"/>
            <a:ext cx="1965960" cy="373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>
                <a:latin typeface="Arial Rounded MT Bold" panose="020F0704030504030204" pitchFamily="34" charset="0"/>
              </a:rPr>
              <a:t>Importante</a:t>
            </a:r>
            <a:endParaRPr lang="pt-BR" u="sng" dirty="0">
              <a:latin typeface="Arial Rounded MT Bold" panose="020F070403050403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F7E229A-8589-41C1-83FA-909F0D975DBB}"/>
              </a:ext>
            </a:extLst>
          </p:cNvPr>
          <p:cNvSpPr txBox="1"/>
          <p:nvPr/>
        </p:nvSpPr>
        <p:spPr>
          <a:xfrm>
            <a:off x="2110740" y="-76734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Desejável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0" name="Imagem 9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F32B96F-A297-4318-A01F-7243D8B76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64" y="844033"/>
            <a:ext cx="12248128" cy="602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87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6D80BA-C823-4104-9D58-D29B97E08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70" y="568822"/>
            <a:ext cx="6300293" cy="1213164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Backlog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71C82B-571A-4073-8775-B3EE9075E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9769" y="337347"/>
            <a:ext cx="6300293" cy="629205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pt-BR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Requisitos do sistema</a:t>
            </a:r>
          </a:p>
          <a:p>
            <a:pPr lvl="1">
              <a:lnSpc>
                <a:spcPct val="90000"/>
              </a:lnSpc>
            </a:pPr>
            <a:r>
              <a:rPr lang="pt-BR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Essencial </a:t>
            </a:r>
          </a:p>
          <a:p>
            <a:pPr lvl="2">
              <a:lnSpc>
                <a:spcPct val="90000"/>
              </a:lnSpc>
            </a:pPr>
            <a:r>
              <a:rPr lang="pt-BR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Web Site institucional</a:t>
            </a:r>
          </a:p>
          <a:p>
            <a:pPr lvl="2">
              <a:lnSpc>
                <a:spcPct val="90000"/>
              </a:lnSpc>
            </a:pPr>
            <a:r>
              <a:rPr lang="pt-BR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Gráficos</a:t>
            </a:r>
          </a:p>
          <a:p>
            <a:pPr lvl="2">
              <a:lnSpc>
                <a:spcPct val="90000"/>
              </a:lnSpc>
            </a:pPr>
            <a:r>
              <a:rPr lang="pt-BR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Tela Login/Cadastro</a:t>
            </a:r>
          </a:p>
          <a:p>
            <a:pPr lvl="2">
              <a:lnSpc>
                <a:spcPct val="90000"/>
              </a:lnSpc>
            </a:pPr>
            <a:endParaRPr lang="pt-BR" sz="4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pt-BR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Importante</a:t>
            </a:r>
          </a:p>
          <a:p>
            <a:pPr lvl="2">
              <a:lnSpc>
                <a:spcPct val="90000"/>
              </a:lnSpc>
            </a:pPr>
            <a:r>
              <a:rPr lang="pt-BR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Redes Sociais</a:t>
            </a:r>
          </a:p>
          <a:p>
            <a:pPr lvl="2">
              <a:lnSpc>
                <a:spcPct val="90000"/>
              </a:lnSpc>
            </a:pPr>
            <a:r>
              <a:rPr lang="pt-BR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Recuperação de senhas</a:t>
            </a:r>
          </a:p>
          <a:p>
            <a:pPr lvl="2">
              <a:lnSpc>
                <a:spcPct val="90000"/>
              </a:lnSpc>
            </a:pPr>
            <a:r>
              <a:rPr lang="pt-BR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Fale Conosco</a:t>
            </a:r>
          </a:p>
          <a:p>
            <a:pPr marL="914400" lvl="2" indent="0">
              <a:lnSpc>
                <a:spcPct val="90000"/>
              </a:lnSpc>
              <a:buNone/>
            </a:pPr>
            <a:endParaRPr lang="pt-BR" sz="4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pt-BR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Desejável</a:t>
            </a:r>
          </a:p>
          <a:p>
            <a:pPr lvl="2">
              <a:lnSpc>
                <a:spcPct val="90000"/>
              </a:lnSpc>
            </a:pPr>
            <a:r>
              <a:rPr lang="pt-BR" sz="4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Logotipo empresa</a:t>
            </a:r>
          </a:p>
          <a:p>
            <a:pPr lvl="2">
              <a:lnSpc>
                <a:spcPct val="90000"/>
              </a:lnSpc>
            </a:pPr>
            <a:endParaRPr lang="pt-BR" sz="15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914400" lvl="2" indent="0">
              <a:lnSpc>
                <a:spcPct val="90000"/>
              </a:lnSpc>
              <a:buNone/>
            </a:pPr>
            <a:endParaRPr lang="pt-BR" sz="15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Graphic 6" descr="Lista de Verificação">
            <a:extLst>
              <a:ext uri="{FF2B5EF4-FFF2-40B4-BE49-F238E27FC236}">
                <a16:creationId xmlns:a16="http://schemas.microsoft.com/office/drawing/2014/main" id="{BFE6314B-5FEF-4AEE-72F4-96480C075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563065"/>
            <a:ext cx="4900269" cy="4900269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8817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94351161D70F4CAEBD7B86231B3DDF" ma:contentTypeVersion="7" ma:contentTypeDescription="Create a new document." ma:contentTypeScope="" ma:versionID="7612087c9a896cb80997049d540acbc4">
  <xsd:schema xmlns:xsd="http://www.w3.org/2001/XMLSchema" xmlns:xs="http://www.w3.org/2001/XMLSchema" xmlns:p="http://schemas.microsoft.com/office/2006/metadata/properties" xmlns:ns3="4bc5c97c-1d73-4ddd-b761-3e2b250dfd29" xmlns:ns4="8531b0eb-b9ec-4304-8fd5-4ef867e31f75" targetNamespace="http://schemas.microsoft.com/office/2006/metadata/properties" ma:root="true" ma:fieldsID="43d9bae1c0f04967a6ce28d987965119" ns3:_="" ns4:_="">
    <xsd:import namespace="4bc5c97c-1d73-4ddd-b761-3e2b250dfd29"/>
    <xsd:import namespace="8531b0eb-b9ec-4304-8fd5-4ef867e31f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c5c97c-1d73-4ddd-b761-3e2b250dfd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31b0eb-b9ec-4304-8fd5-4ef867e31f7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2B327B-BEB0-45F4-9077-972697D243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3E5828-172E-4715-AE1C-39D0135F9CFD}">
  <ds:schemaRefs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8531b0eb-b9ec-4304-8fd5-4ef867e31f75"/>
    <ds:schemaRef ds:uri="4bc5c97c-1d73-4ddd-b761-3e2b250dfd29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F31EA8A-2ADB-4C25-B361-A8C8F5E421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c5c97c-1d73-4ddd-b761-3e2b250dfd29"/>
    <ds:schemaRef ds:uri="8531b0eb-b9ec-4304-8fd5-4ef867e31f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868</TotalTime>
  <Words>366</Words>
  <Application>Microsoft Office PowerPoint</Application>
  <PresentationFormat>Widescreen</PresentationFormat>
  <Paragraphs>114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Arial Rounded MT Bold</vt:lpstr>
      <vt:lpstr>Trebuchet MS</vt:lpstr>
      <vt:lpstr>Wingdings 3</vt:lpstr>
      <vt:lpstr>Facetado</vt:lpstr>
      <vt:lpstr>GREENHOUSE</vt:lpstr>
      <vt:lpstr>Agronegócio no Brasil e sua importância </vt:lpstr>
      <vt:lpstr>Como funciona uma estufa agrícola</vt:lpstr>
      <vt:lpstr>Quais as funções de uma estufa agrícola?</vt:lpstr>
      <vt:lpstr>Problemas </vt:lpstr>
      <vt:lpstr>Apresentação do PowerPoint</vt:lpstr>
      <vt:lpstr>Ferramenta de gestão adotada pela equipe</vt:lpstr>
      <vt:lpstr>Apresentação do PowerPoint</vt:lpstr>
      <vt:lpstr>Backlog do projeto</vt:lpstr>
      <vt:lpstr>Protótipo do site institucional</vt:lpstr>
      <vt:lpstr>Apresentação do PowerPoint</vt:lpstr>
      <vt:lpstr>Apresentação do PowerPoint</vt:lpstr>
      <vt:lpstr>Apresentação do PowerPoint</vt:lpstr>
      <vt:lpstr>Banco de dados</vt:lpstr>
      <vt:lpstr>Apresentação do PowerPoint</vt:lpstr>
      <vt:lpstr>Simulador financeiro</vt:lpstr>
      <vt:lpstr>Apresentação do PowerPoint</vt:lpstr>
      <vt:lpstr>Apresentação do PowerPoint</vt:lpstr>
      <vt:lpstr>Arduino</vt:lpstr>
      <vt:lpstr>Sensores utilizados</vt:lpstr>
      <vt:lpstr>Conclusão e próximos passos </vt:lpstr>
      <vt:lpstr>Dúvidas?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GREENHOUSE</dc:title>
  <dc:creator>ALEXANDRE COSTA RODRIGUES .</dc:creator>
  <cp:lastModifiedBy>ALEXANDRE COSTA RODRIGUES .</cp:lastModifiedBy>
  <cp:revision>6</cp:revision>
  <dcterms:created xsi:type="dcterms:W3CDTF">2022-03-12T17:19:02Z</dcterms:created>
  <dcterms:modified xsi:type="dcterms:W3CDTF">2022-03-15T02:03:44Z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0x010100CD94351161D70F4CAEBD7B86231B3DDF</vt:lpwstr>
  </property>
</Properties>
</file>